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60" r:id="rId4"/>
    <p:sldId id="259" r:id="rId5"/>
  </p:sldIdLst>
  <p:sldSz cx="9144000" cy="6858000" type="screen4x3"/>
  <p:notesSz cx="6858000" cy="9144000"/>
  <p:embeddedFontLst>
    <p:embeddedFont>
      <p:font typeface="Verdana" pitchFamily="34" charset="0"/>
      <p:regular r:id="rId6"/>
      <p:bold r:id="rId7"/>
      <p:italic r:id="rId8"/>
      <p:boldItalic r:id="rId9"/>
    </p:embeddedFont>
    <p:embeddedFont>
      <p:font typeface="AlternateGothic2 BT" pitchFamily="34" charset="0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Aharoni" pitchFamily="2" charset="-79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515"/>
    <a:srgbClr val="FFFF99"/>
    <a:srgbClr val="081422"/>
    <a:srgbClr val="FF9933"/>
    <a:srgbClr val="18414C"/>
    <a:srgbClr val="B8807A"/>
    <a:srgbClr val="732D2B"/>
    <a:srgbClr val="260000"/>
    <a:srgbClr val="772F2D"/>
    <a:srgbClr val="301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528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6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4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1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273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4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6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2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8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4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8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4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900" y="191869"/>
            <a:ext cx="488883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0"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15BE1-56C9-4632-8885-65FF066C6DE8}" type="datetimeFigureOut">
              <a:rPr lang="en-US" smtClean="0"/>
              <a:pPr/>
              <a:t>9/28/2013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81B93-1A48-4689-88D0-118D8F0CD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3600" kern="1200" spc="110" baseline="0" dirty="0">
          <a:solidFill>
            <a:schemeClr val="bg1"/>
          </a:solidFill>
          <a:latin typeface="AlternateGothic2 BT" pitchFamily="34" charset="0"/>
          <a:ea typeface="+mj-ea"/>
          <a:cs typeface="Aharoni" pitchFamily="2" charset="-79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:\GD\Hazeem\GM\level 4\PNG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10" y="-1465192"/>
            <a:ext cx="4508500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955792"/>
            <a:ext cx="9144001" cy="9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rot="10800000">
            <a:off x="6705600" y="438933"/>
            <a:ext cx="2423160" cy="357909"/>
          </a:xfrm>
          <a:prstGeom prst="rect">
            <a:avLst/>
          </a:prstGeom>
          <a:gradFill flip="none" rotWithShape="1">
            <a:gsLst>
              <a:gs pos="0">
                <a:srgbClr val="081422"/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0800000">
            <a:off x="6705600" y="1577030"/>
            <a:ext cx="2423160" cy="357909"/>
          </a:xfrm>
          <a:prstGeom prst="rect">
            <a:avLst/>
          </a:prstGeom>
          <a:gradFill flip="none" rotWithShape="1">
            <a:gsLst>
              <a:gs pos="0">
                <a:srgbClr val="081422"/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0800000">
            <a:off x="6705600" y="2715127"/>
            <a:ext cx="2423160" cy="357909"/>
          </a:xfrm>
          <a:prstGeom prst="rect">
            <a:avLst/>
          </a:prstGeom>
          <a:gradFill flip="none" rotWithShape="1">
            <a:gsLst>
              <a:gs pos="0">
                <a:srgbClr val="081422"/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10800000">
            <a:off x="6705600" y="3853224"/>
            <a:ext cx="2423160" cy="357909"/>
          </a:xfrm>
          <a:prstGeom prst="rect">
            <a:avLst/>
          </a:prstGeom>
          <a:gradFill flip="none" rotWithShape="1">
            <a:gsLst>
              <a:gs pos="0">
                <a:srgbClr val="081422"/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0800000">
            <a:off x="6705600" y="4991321"/>
            <a:ext cx="2423160" cy="357909"/>
          </a:xfrm>
          <a:prstGeom prst="rect">
            <a:avLst/>
          </a:prstGeom>
          <a:gradFill flip="none" rotWithShape="1">
            <a:gsLst>
              <a:gs pos="0">
                <a:srgbClr val="081422"/>
              </a:gs>
              <a:gs pos="100000">
                <a:schemeClr val="tx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743200"/>
            <a:ext cx="3899465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spc="110" dirty="0" smtClean="0">
                <a:solidFill>
                  <a:schemeClr val="bg1"/>
                </a:solidFill>
                <a:latin typeface="Aharoni" pitchFamily="2" charset="-79"/>
                <a:ea typeface="Verdana" pitchFamily="34" charset="0"/>
                <a:cs typeface="Aharoni" pitchFamily="2" charset="-79"/>
              </a:rPr>
              <a:t>General Mills</a:t>
            </a:r>
            <a:endParaRPr lang="en-US" b="1" spc="11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0" y="3403600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Global In-house Center</a:t>
            </a:r>
            <a:endParaRPr lang="en-US" dirty="0">
              <a:solidFill>
                <a:srgbClr val="FFFF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8539" y="6095638"/>
            <a:ext cx="1527175" cy="622300"/>
            <a:chOff x="3686176" y="5772150"/>
            <a:chExt cx="1527175" cy="622300"/>
          </a:xfrm>
          <a:effectLst>
            <a:outerShdw blurRad="50800" dist="38100" dir="5400000" algn="t" rotWithShape="0">
              <a:prstClr val="black">
                <a:alpha val="73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3" b="30529"/>
            <a:stretch/>
          </p:blipFill>
          <p:spPr>
            <a:xfrm>
              <a:off x="4216401" y="5775325"/>
              <a:ext cx="996950" cy="4413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74469" b="2540"/>
            <a:stretch/>
          </p:blipFill>
          <p:spPr>
            <a:xfrm>
              <a:off x="3733800" y="6248400"/>
              <a:ext cx="1476375" cy="1460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17" b="26530"/>
            <a:stretch/>
          </p:blipFill>
          <p:spPr>
            <a:xfrm>
              <a:off x="3686176" y="5772150"/>
              <a:ext cx="527050" cy="46672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912604" y="6246905"/>
            <a:ext cx="3198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Accelerating what’s possible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67812" y="2782084"/>
            <a:ext cx="14237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BUSINESS SERVICES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84081" y="1656793"/>
            <a:ext cx="17075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SOLUTION DEVELOPMENT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13787" y="502474"/>
            <a:ext cx="20778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GLOBAL WORKPLACE SOLUTION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37659" y="5076206"/>
            <a:ext cx="17235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TECHNOLOGY SOLUTIONS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96529" y="3921888"/>
            <a:ext cx="18950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399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7076 L -0.17326 0.0957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8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75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5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5" grpId="0"/>
      <p:bldP spid="6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/>
          <p:cNvSpPr/>
          <p:nvPr/>
        </p:nvSpPr>
        <p:spPr>
          <a:xfrm>
            <a:off x="-220741" y="6291104"/>
            <a:ext cx="3130534" cy="3683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>
                  <a:lumMod val="40000"/>
                  <a:lumOff val="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445698" y="4648200"/>
            <a:ext cx="2057400" cy="1841568"/>
          </a:xfrm>
          <a:custGeom>
            <a:avLst/>
            <a:gdLst/>
            <a:ahLst/>
            <a:cxnLst>
              <a:cxn ang="0">
                <a:pos x="1017" y="488"/>
              </a:cxn>
              <a:cxn ang="0">
                <a:pos x="1009" y="407"/>
              </a:cxn>
              <a:cxn ang="0">
                <a:pos x="1000" y="347"/>
              </a:cxn>
              <a:cxn ang="0">
                <a:pos x="930" y="316"/>
              </a:cxn>
              <a:cxn ang="0">
                <a:pos x="879" y="285"/>
              </a:cxn>
              <a:cxn ang="0">
                <a:pos x="879" y="337"/>
              </a:cxn>
              <a:cxn ang="0">
                <a:pos x="867" y="257"/>
              </a:cxn>
              <a:cxn ang="0">
                <a:pos x="808" y="171"/>
              </a:cxn>
              <a:cxn ang="0">
                <a:pos x="802" y="119"/>
              </a:cxn>
              <a:cxn ang="0">
                <a:pos x="850" y="38"/>
              </a:cxn>
              <a:cxn ang="0">
                <a:pos x="832" y="8"/>
              </a:cxn>
              <a:cxn ang="0">
                <a:pos x="669" y="24"/>
              </a:cxn>
              <a:cxn ang="0">
                <a:pos x="573" y="30"/>
              </a:cxn>
              <a:cxn ang="0">
                <a:pos x="263" y="55"/>
              </a:cxn>
              <a:cxn ang="0">
                <a:pos x="15" y="349"/>
              </a:cxn>
              <a:cxn ang="0">
                <a:pos x="23" y="555"/>
              </a:cxn>
              <a:cxn ang="0">
                <a:pos x="92" y="683"/>
              </a:cxn>
              <a:cxn ang="0">
                <a:pos x="185" y="789"/>
              </a:cxn>
              <a:cxn ang="0">
                <a:pos x="201" y="864"/>
              </a:cxn>
              <a:cxn ang="0">
                <a:pos x="233" y="902"/>
              </a:cxn>
              <a:cxn ang="0">
                <a:pos x="382" y="904"/>
              </a:cxn>
              <a:cxn ang="0">
                <a:pos x="404" y="887"/>
              </a:cxn>
              <a:cxn ang="0">
                <a:pos x="410" y="868"/>
              </a:cxn>
              <a:cxn ang="0">
                <a:pos x="469" y="868"/>
              </a:cxn>
              <a:cxn ang="0">
                <a:pos x="508" y="873"/>
              </a:cxn>
              <a:cxn ang="0">
                <a:pos x="525" y="897"/>
              </a:cxn>
              <a:cxn ang="0">
                <a:pos x="599" y="901"/>
              </a:cxn>
              <a:cxn ang="0">
                <a:pos x="693" y="900"/>
              </a:cxn>
              <a:cxn ang="0">
                <a:pos x="713" y="845"/>
              </a:cxn>
              <a:cxn ang="0">
                <a:pos x="757" y="757"/>
              </a:cxn>
              <a:cxn ang="0">
                <a:pos x="863" y="627"/>
              </a:cxn>
              <a:cxn ang="0">
                <a:pos x="988" y="531"/>
              </a:cxn>
              <a:cxn ang="0">
                <a:pos x="1017" y="488"/>
              </a:cxn>
              <a:cxn ang="0">
                <a:pos x="572" y="127"/>
              </a:cxn>
              <a:cxn ang="0">
                <a:pos x="257" y="148"/>
              </a:cxn>
              <a:cxn ang="0">
                <a:pos x="242" y="124"/>
              </a:cxn>
              <a:cxn ang="0">
                <a:pos x="585" y="102"/>
              </a:cxn>
              <a:cxn ang="0">
                <a:pos x="572" y="127"/>
              </a:cxn>
            </a:cxnLst>
            <a:rect l="0" t="0" r="r" b="b"/>
            <a:pathLst>
              <a:path w="1020" h="913">
                <a:moveTo>
                  <a:pt x="1017" y="488"/>
                </a:moveTo>
                <a:cubicBezTo>
                  <a:pt x="1014" y="461"/>
                  <a:pt x="1012" y="434"/>
                  <a:pt x="1009" y="407"/>
                </a:cubicBezTo>
                <a:cubicBezTo>
                  <a:pt x="1007" y="389"/>
                  <a:pt x="1010" y="362"/>
                  <a:pt x="1000" y="347"/>
                </a:cubicBezTo>
                <a:cubicBezTo>
                  <a:pt x="988" y="329"/>
                  <a:pt x="949" y="324"/>
                  <a:pt x="930" y="316"/>
                </a:cubicBezTo>
                <a:cubicBezTo>
                  <a:pt x="913" y="307"/>
                  <a:pt x="897" y="296"/>
                  <a:pt x="879" y="285"/>
                </a:cubicBezTo>
                <a:cubicBezTo>
                  <a:pt x="879" y="303"/>
                  <a:pt x="879" y="320"/>
                  <a:pt x="879" y="337"/>
                </a:cubicBezTo>
                <a:cubicBezTo>
                  <a:pt x="869" y="312"/>
                  <a:pt x="879" y="285"/>
                  <a:pt x="867" y="257"/>
                </a:cubicBezTo>
                <a:cubicBezTo>
                  <a:pt x="852" y="224"/>
                  <a:pt x="834" y="196"/>
                  <a:pt x="808" y="171"/>
                </a:cubicBezTo>
                <a:cubicBezTo>
                  <a:pt x="783" y="148"/>
                  <a:pt x="784" y="149"/>
                  <a:pt x="802" y="119"/>
                </a:cubicBezTo>
                <a:cubicBezTo>
                  <a:pt x="819" y="92"/>
                  <a:pt x="835" y="66"/>
                  <a:pt x="850" y="38"/>
                </a:cubicBezTo>
                <a:cubicBezTo>
                  <a:pt x="859" y="21"/>
                  <a:pt x="852" y="10"/>
                  <a:pt x="832" y="8"/>
                </a:cubicBezTo>
                <a:cubicBezTo>
                  <a:pt x="777" y="0"/>
                  <a:pt x="720" y="1"/>
                  <a:pt x="669" y="24"/>
                </a:cubicBezTo>
                <a:cubicBezTo>
                  <a:pt x="636" y="39"/>
                  <a:pt x="606" y="37"/>
                  <a:pt x="573" y="30"/>
                </a:cubicBezTo>
                <a:cubicBezTo>
                  <a:pt x="469" y="7"/>
                  <a:pt x="361" y="15"/>
                  <a:pt x="263" y="55"/>
                </a:cubicBezTo>
                <a:cubicBezTo>
                  <a:pt x="141" y="105"/>
                  <a:pt x="44" y="220"/>
                  <a:pt x="15" y="349"/>
                </a:cubicBezTo>
                <a:cubicBezTo>
                  <a:pt x="0" y="418"/>
                  <a:pt x="0" y="487"/>
                  <a:pt x="23" y="555"/>
                </a:cubicBezTo>
                <a:cubicBezTo>
                  <a:pt x="39" y="601"/>
                  <a:pt x="62" y="645"/>
                  <a:pt x="92" y="683"/>
                </a:cubicBezTo>
                <a:cubicBezTo>
                  <a:pt x="120" y="720"/>
                  <a:pt x="162" y="748"/>
                  <a:pt x="185" y="789"/>
                </a:cubicBezTo>
                <a:cubicBezTo>
                  <a:pt x="198" y="812"/>
                  <a:pt x="203" y="838"/>
                  <a:pt x="201" y="864"/>
                </a:cubicBezTo>
                <a:cubicBezTo>
                  <a:pt x="198" y="891"/>
                  <a:pt x="206" y="901"/>
                  <a:pt x="233" y="902"/>
                </a:cubicBezTo>
                <a:cubicBezTo>
                  <a:pt x="282" y="905"/>
                  <a:pt x="332" y="905"/>
                  <a:pt x="382" y="904"/>
                </a:cubicBezTo>
                <a:cubicBezTo>
                  <a:pt x="390" y="904"/>
                  <a:pt x="398" y="894"/>
                  <a:pt x="404" y="887"/>
                </a:cubicBezTo>
                <a:cubicBezTo>
                  <a:pt x="408" y="882"/>
                  <a:pt x="408" y="874"/>
                  <a:pt x="410" y="868"/>
                </a:cubicBezTo>
                <a:cubicBezTo>
                  <a:pt x="411" y="865"/>
                  <a:pt x="462" y="869"/>
                  <a:pt x="469" y="868"/>
                </a:cubicBezTo>
                <a:cubicBezTo>
                  <a:pt x="482" y="867"/>
                  <a:pt x="497" y="863"/>
                  <a:pt x="508" y="873"/>
                </a:cubicBezTo>
                <a:cubicBezTo>
                  <a:pt x="516" y="879"/>
                  <a:pt x="517" y="891"/>
                  <a:pt x="525" y="897"/>
                </a:cubicBezTo>
                <a:cubicBezTo>
                  <a:pt x="546" y="913"/>
                  <a:pt x="575" y="902"/>
                  <a:pt x="599" y="901"/>
                </a:cubicBezTo>
                <a:cubicBezTo>
                  <a:pt x="630" y="899"/>
                  <a:pt x="661" y="901"/>
                  <a:pt x="693" y="900"/>
                </a:cubicBezTo>
                <a:cubicBezTo>
                  <a:pt x="727" y="899"/>
                  <a:pt x="715" y="867"/>
                  <a:pt x="713" y="845"/>
                </a:cubicBezTo>
                <a:cubicBezTo>
                  <a:pt x="711" y="810"/>
                  <a:pt x="731" y="779"/>
                  <a:pt x="757" y="757"/>
                </a:cubicBezTo>
                <a:cubicBezTo>
                  <a:pt x="801" y="720"/>
                  <a:pt x="836" y="676"/>
                  <a:pt x="863" y="627"/>
                </a:cubicBezTo>
                <a:cubicBezTo>
                  <a:pt x="892" y="576"/>
                  <a:pt x="926" y="538"/>
                  <a:pt x="988" y="531"/>
                </a:cubicBezTo>
                <a:cubicBezTo>
                  <a:pt x="1014" y="527"/>
                  <a:pt x="1020" y="514"/>
                  <a:pt x="1017" y="488"/>
                </a:cubicBezTo>
                <a:close/>
                <a:moveTo>
                  <a:pt x="572" y="127"/>
                </a:moveTo>
                <a:cubicBezTo>
                  <a:pt x="425" y="47"/>
                  <a:pt x="258" y="147"/>
                  <a:pt x="257" y="148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9" y="120"/>
                  <a:pt x="424" y="14"/>
                  <a:pt x="585" y="102"/>
                </a:cubicBezTo>
                <a:lnTo>
                  <a:pt x="572" y="1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 rot="19897360">
            <a:off x="993005" y="3314555"/>
            <a:ext cx="609600" cy="742950"/>
            <a:chOff x="4170363" y="3022600"/>
            <a:chExt cx="803275" cy="81915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170363" y="3022600"/>
              <a:ext cx="803275" cy="819150"/>
            </a:xfrm>
            <a:custGeom>
              <a:avLst/>
              <a:gdLst/>
              <a:ahLst/>
              <a:cxnLst>
                <a:cxn ang="0">
                  <a:pos x="200" y="84"/>
                </a:cxn>
                <a:cxn ang="0">
                  <a:pos x="81" y="14"/>
                </a:cxn>
                <a:cxn ang="0">
                  <a:pos x="15" y="134"/>
                </a:cxn>
                <a:cxn ang="0">
                  <a:pos x="133" y="204"/>
                </a:cxn>
                <a:cxn ang="0">
                  <a:pos x="200" y="84"/>
                </a:cxn>
                <a:cxn ang="0">
                  <a:pos x="130" y="192"/>
                </a:cxn>
                <a:cxn ang="0">
                  <a:pos x="27" y="131"/>
                </a:cxn>
                <a:cxn ang="0">
                  <a:pos x="85" y="26"/>
                </a:cxn>
                <a:cxn ang="0">
                  <a:pos x="188" y="87"/>
                </a:cxn>
                <a:cxn ang="0">
                  <a:pos x="130" y="192"/>
                </a:cxn>
              </a:cxnLst>
              <a:rect l="0" t="0" r="r" b="b"/>
              <a:pathLst>
                <a:path w="214" h="218">
                  <a:moveTo>
                    <a:pt x="200" y="84"/>
                  </a:moveTo>
                  <a:cubicBezTo>
                    <a:pt x="186" y="31"/>
                    <a:pt x="133" y="0"/>
                    <a:pt x="81" y="14"/>
                  </a:cubicBezTo>
                  <a:cubicBezTo>
                    <a:pt x="30" y="28"/>
                    <a:pt x="0" y="82"/>
                    <a:pt x="15" y="134"/>
                  </a:cubicBezTo>
                  <a:cubicBezTo>
                    <a:pt x="29" y="187"/>
                    <a:pt x="82" y="218"/>
                    <a:pt x="133" y="204"/>
                  </a:cubicBezTo>
                  <a:cubicBezTo>
                    <a:pt x="184" y="190"/>
                    <a:pt x="214" y="137"/>
                    <a:pt x="200" y="84"/>
                  </a:cubicBezTo>
                  <a:close/>
                  <a:moveTo>
                    <a:pt x="130" y="192"/>
                  </a:moveTo>
                  <a:cubicBezTo>
                    <a:pt x="85" y="204"/>
                    <a:pt x="39" y="177"/>
                    <a:pt x="27" y="131"/>
                  </a:cubicBezTo>
                  <a:cubicBezTo>
                    <a:pt x="14" y="85"/>
                    <a:pt x="40" y="38"/>
                    <a:pt x="85" y="26"/>
                  </a:cubicBezTo>
                  <a:cubicBezTo>
                    <a:pt x="129" y="14"/>
                    <a:pt x="176" y="41"/>
                    <a:pt x="188" y="87"/>
                  </a:cubicBezTo>
                  <a:cubicBezTo>
                    <a:pt x="200" y="133"/>
                    <a:pt x="174" y="180"/>
                    <a:pt x="130" y="1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252913" y="3105150"/>
              <a:ext cx="641350" cy="654050"/>
            </a:xfrm>
            <a:custGeom>
              <a:avLst/>
              <a:gdLst/>
              <a:ahLst/>
              <a:cxnLst>
                <a:cxn ang="0">
                  <a:pos x="65" y="11"/>
                </a:cxn>
                <a:cxn ang="0">
                  <a:pos x="11" y="107"/>
                </a:cxn>
                <a:cxn ang="0">
                  <a:pos x="106" y="163"/>
                </a:cxn>
                <a:cxn ang="0">
                  <a:pos x="159" y="67"/>
                </a:cxn>
                <a:cxn ang="0">
                  <a:pos x="65" y="11"/>
                </a:cxn>
              </a:cxnLst>
              <a:rect l="0" t="0" r="r" b="b"/>
              <a:pathLst>
                <a:path w="171" h="174">
                  <a:moveTo>
                    <a:pt x="65" y="11"/>
                  </a:moveTo>
                  <a:cubicBezTo>
                    <a:pt x="24" y="22"/>
                    <a:pt x="0" y="65"/>
                    <a:pt x="11" y="107"/>
                  </a:cubicBezTo>
                  <a:cubicBezTo>
                    <a:pt x="23" y="149"/>
                    <a:pt x="65" y="174"/>
                    <a:pt x="106" y="163"/>
                  </a:cubicBezTo>
                  <a:cubicBezTo>
                    <a:pt x="147" y="152"/>
                    <a:pt x="171" y="109"/>
                    <a:pt x="159" y="67"/>
                  </a:cubicBezTo>
                  <a:cubicBezTo>
                    <a:pt x="148" y="25"/>
                    <a:pt x="106" y="0"/>
                    <a:pt x="65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rot="19404902">
            <a:off x="-1069396" y="-843166"/>
            <a:ext cx="1946276" cy="5141913"/>
            <a:chOff x="838200" y="993775"/>
            <a:chExt cx="1946276" cy="51419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165350" y="5224463"/>
              <a:ext cx="180975" cy="409575"/>
            </a:xfrm>
            <a:custGeom>
              <a:avLst/>
              <a:gdLst/>
              <a:ahLst/>
              <a:cxnLst>
                <a:cxn ang="0">
                  <a:pos x="4" y="78"/>
                </a:cxn>
                <a:cxn ang="0">
                  <a:pos x="12" y="108"/>
                </a:cxn>
                <a:cxn ang="0">
                  <a:pos x="12" y="109"/>
                </a:cxn>
                <a:cxn ang="0">
                  <a:pos x="48" y="71"/>
                </a:cxn>
                <a:cxn ang="0">
                  <a:pos x="36" y="37"/>
                </a:cxn>
                <a:cxn ang="0">
                  <a:pos x="40" y="5"/>
                </a:cxn>
                <a:cxn ang="0">
                  <a:pos x="30" y="0"/>
                </a:cxn>
                <a:cxn ang="0">
                  <a:pos x="31" y="35"/>
                </a:cxn>
                <a:cxn ang="0">
                  <a:pos x="4" y="78"/>
                </a:cxn>
              </a:cxnLst>
              <a:rect l="0" t="0" r="r" b="b"/>
              <a:pathLst>
                <a:path w="48" h="109">
                  <a:moveTo>
                    <a:pt x="4" y="78"/>
                  </a:moveTo>
                  <a:cubicBezTo>
                    <a:pt x="0" y="99"/>
                    <a:pt x="4" y="108"/>
                    <a:pt x="12" y="108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6" y="99"/>
                    <a:pt x="27" y="74"/>
                    <a:pt x="48" y="71"/>
                  </a:cubicBezTo>
                  <a:cubicBezTo>
                    <a:pt x="48" y="71"/>
                    <a:pt x="37" y="51"/>
                    <a:pt x="36" y="37"/>
                  </a:cubicBezTo>
                  <a:cubicBezTo>
                    <a:pt x="35" y="23"/>
                    <a:pt x="37" y="12"/>
                    <a:pt x="40" y="5"/>
                  </a:cubicBezTo>
                  <a:cubicBezTo>
                    <a:pt x="40" y="5"/>
                    <a:pt x="35" y="7"/>
                    <a:pt x="30" y="0"/>
                  </a:cubicBezTo>
                  <a:cubicBezTo>
                    <a:pt x="29" y="3"/>
                    <a:pt x="20" y="28"/>
                    <a:pt x="31" y="35"/>
                  </a:cubicBezTo>
                  <a:cubicBezTo>
                    <a:pt x="31" y="35"/>
                    <a:pt x="8" y="57"/>
                    <a:pt x="4" y="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646363" y="5053013"/>
              <a:ext cx="138113" cy="382588"/>
            </a:xfrm>
            <a:custGeom>
              <a:avLst/>
              <a:gdLst/>
              <a:ahLst/>
              <a:cxnLst>
                <a:cxn ang="0">
                  <a:pos x="29" y="74"/>
                </a:cxn>
                <a:cxn ang="0">
                  <a:pos x="17" y="37"/>
                </a:cxn>
                <a:cxn ang="0">
                  <a:pos x="0" y="0"/>
                </a:cxn>
                <a:cxn ang="0">
                  <a:pos x="23" y="102"/>
                </a:cxn>
                <a:cxn ang="0">
                  <a:pos x="29" y="74"/>
                </a:cxn>
              </a:cxnLst>
              <a:rect l="0" t="0" r="r" b="b"/>
              <a:pathLst>
                <a:path w="37" h="102">
                  <a:moveTo>
                    <a:pt x="29" y="74"/>
                  </a:moveTo>
                  <a:cubicBezTo>
                    <a:pt x="28" y="70"/>
                    <a:pt x="19" y="43"/>
                    <a:pt x="17" y="37"/>
                  </a:cubicBezTo>
                  <a:cubicBezTo>
                    <a:pt x="15" y="25"/>
                    <a:pt x="0" y="0"/>
                    <a:pt x="0" y="0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37" y="90"/>
                    <a:pt x="31" y="77"/>
                    <a:pt x="29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838200" y="993775"/>
              <a:ext cx="1909763" cy="5141913"/>
            </a:xfrm>
            <a:custGeom>
              <a:avLst/>
              <a:gdLst/>
              <a:ahLst/>
              <a:cxnLst>
                <a:cxn ang="0">
                  <a:pos x="480" y="1083"/>
                </a:cxn>
                <a:cxn ang="0">
                  <a:pos x="449" y="1003"/>
                </a:cxn>
                <a:cxn ang="0">
                  <a:pos x="324" y="785"/>
                </a:cxn>
                <a:cxn ang="0">
                  <a:pos x="0" y="0"/>
                </a:cxn>
                <a:cxn ang="0">
                  <a:pos x="65" y="427"/>
                </a:cxn>
                <a:cxn ang="0">
                  <a:pos x="116" y="606"/>
                </a:cxn>
                <a:cxn ang="0">
                  <a:pos x="207" y="892"/>
                </a:cxn>
                <a:cxn ang="0">
                  <a:pos x="200" y="960"/>
                </a:cxn>
                <a:cxn ang="0">
                  <a:pos x="234" y="1074"/>
                </a:cxn>
                <a:cxn ang="0">
                  <a:pos x="258" y="1154"/>
                </a:cxn>
                <a:cxn ang="0">
                  <a:pos x="250" y="1237"/>
                </a:cxn>
                <a:cxn ang="0">
                  <a:pos x="300" y="1253"/>
                </a:cxn>
                <a:cxn ang="0">
                  <a:pos x="317" y="1196"/>
                </a:cxn>
                <a:cxn ang="0">
                  <a:pos x="363" y="1088"/>
                </a:cxn>
                <a:cxn ang="0">
                  <a:pos x="386" y="1124"/>
                </a:cxn>
                <a:cxn ang="0">
                  <a:pos x="396" y="1133"/>
                </a:cxn>
                <a:cxn ang="0">
                  <a:pos x="416" y="1128"/>
                </a:cxn>
                <a:cxn ang="0">
                  <a:pos x="395" y="1167"/>
                </a:cxn>
                <a:cxn ang="0">
                  <a:pos x="423" y="1204"/>
                </a:cxn>
                <a:cxn ang="0">
                  <a:pos x="405" y="1203"/>
                </a:cxn>
                <a:cxn ang="0">
                  <a:pos x="370" y="1241"/>
                </a:cxn>
                <a:cxn ang="0">
                  <a:pos x="380" y="1257"/>
                </a:cxn>
                <a:cxn ang="0">
                  <a:pos x="317" y="1272"/>
                </a:cxn>
                <a:cxn ang="0">
                  <a:pos x="316" y="1302"/>
                </a:cxn>
                <a:cxn ang="0">
                  <a:pos x="350" y="1290"/>
                </a:cxn>
                <a:cxn ang="0">
                  <a:pos x="391" y="1275"/>
                </a:cxn>
                <a:cxn ang="0">
                  <a:pos x="428" y="1247"/>
                </a:cxn>
                <a:cxn ang="0">
                  <a:pos x="458" y="1222"/>
                </a:cxn>
                <a:cxn ang="0">
                  <a:pos x="460" y="1152"/>
                </a:cxn>
                <a:cxn ang="0">
                  <a:pos x="462" y="1073"/>
                </a:cxn>
                <a:cxn ang="0">
                  <a:pos x="453" y="1038"/>
                </a:cxn>
                <a:cxn ang="0">
                  <a:pos x="463" y="1133"/>
                </a:cxn>
                <a:cxn ang="0">
                  <a:pos x="466" y="1198"/>
                </a:cxn>
                <a:cxn ang="0">
                  <a:pos x="443" y="1240"/>
                </a:cxn>
                <a:cxn ang="0">
                  <a:pos x="437" y="1273"/>
                </a:cxn>
                <a:cxn ang="0">
                  <a:pos x="448" y="1287"/>
                </a:cxn>
                <a:cxn ang="0">
                  <a:pos x="434" y="1284"/>
                </a:cxn>
                <a:cxn ang="0">
                  <a:pos x="417" y="1323"/>
                </a:cxn>
                <a:cxn ang="0">
                  <a:pos x="416" y="1324"/>
                </a:cxn>
                <a:cxn ang="0">
                  <a:pos x="422" y="1369"/>
                </a:cxn>
                <a:cxn ang="0">
                  <a:pos x="450" y="1332"/>
                </a:cxn>
                <a:cxn ang="0">
                  <a:pos x="451" y="1331"/>
                </a:cxn>
                <a:cxn ang="0">
                  <a:pos x="471" y="1290"/>
                </a:cxn>
                <a:cxn ang="0">
                  <a:pos x="489" y="1244"/>
                </a:cxn>
                <a:cxn ang="0">
                  <a:pos x="505" y="1195"/>
                </a:cxn>
              </a:cxnLst>
              <a:rect l="0" t="0" r="r" b="b"/>
              <a:pathLst>
                <a:path w="509" h="1371">
                  <a:moveTo>
                    <a:pt x="503" y="1185"/>
                  </a:moveTo>
                  <a:cubicBezTo>
                    <a:pt x="496" y="1155"/>
                    <a:pt x="486" y="1113"/>
                    <a:pt x="480" y="1083"/>
                  </a:cubicBezTo>
                  <a:cubicBezTo>
                    <a:pt x="476" y="1066"/>
                    <a:pt x="474" y="1054"/>
                    <a:pt x="474" y="1049"/>
                  </a:cubicBezTo>
                  <a:cubicBezTo>
                    <a:pt x="473" y="1029"/>
                    <a:pt x="449" y="1003"/>
                    <a:pt x="449" y="1003"/>
                  </a:cubicBezTo>
                  <a:cubicBezTo>
                    <a:pt x="448" y="1002"/>
                    <a:pt x="362" y="884"/>
                    <a:pt x="353" y="872"/>
                  </a:cubicBezTo>
                  <a:cubicBezTo>
                    <a:pt x="344" y="860"/>
                    <a:pt x="325" y="804"/>
                    <a:pt x="324" y="785"/>
                  </a:cubicBezTo>
                  <a:cubicBezTo>
                    <a:pt x="324" y="767"/>
                    <a:pt x="268" y="98"/>
                    <a:pt x="266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46" y="339"/>
                    <a:pt x="65" y="424"/>
                  </a:cubicBezTo>
                  <a:cubicBezTo>
                    <a:pt x="65" y="427"/>
                    <a:pt x="65" y="427"/>
                    <a:pt x="65" y="427"/>
                  </a:cubicBezTo>
                  <a:cubicBezTo>
                    <a:pt x="67" y="436"/>
                    <a:pt x="83" y="491"/>
                    <a:pt x="97" y="540"/>
                  </a:cubicBezTo>
                  <a:cubicBezTo>
                    <a:pt x="105" y="567"/>
                    <a:pt x="112" y="593"/>
                    <a:pt x="116" y="606"/>
                  </a:cubicBezTo>
                  <a:cubicBezTo>
                    <a:pt x="126" y="641"/>
                    <a:pt x="173" y="767"/>
                    <a:pt x="184" y="788"/>
                  </a:cubicBezTo>
                  <a:cubicBezTo>
                    <a:pt x="195" y="810"/>
                    <a:pt x="214" y="874"/>
                    <a:pt x="207" y="892"/>
                  </a:cubicBezTo>
                  <a:cubicBezTo>
                    <a:pt x="203" y="904"/>
                    <a:pt x="202" y="923"/>
                    <a:pt x="201" y="941"/>
                  </a:cubicBezTo>
                  <a:cubicBezTo>
                    <a:pt x="201" y="948"/>
                    <a:pt x="201" y="955"/>
                    <a:pt x="200" y="960"/>
                  </a:cubicBezTo>
                  <a:cubicBezTo>
                    <a:pt x="199" y="971"/>
                    <a:pt x="204" y="997"/>
                    <a:pt x="207" y="1016"/>
                  </a:cubicBezTo>
                  <a:cubicBezTo>
                    <a:pt x="211" y="1037"/>
                    <a:pt x="223" y="1056"/>
                    <a:pt x="234" y="1074"/>
                  </a:cubicBezTo>
                  <a:cubicBezTo>
                    <a:pt x="244" y="1089"/>
                    <a:pt x="263" y="1110"/>
                    <a:pt x="262" y="1128"/>
                  </a:cubicBezTo>
                  <a:cubicBezTo>
                    <a:pt x="262" y="1137"/>
                    <a:pt x="259" y="1146"/>
                    <a:pt x="258" y="1154"/>
                  </a:cubicBezTo>
                  <a:cubicBezTo>
                    <a:pt x="256" y="1169"/>
                    <a:pt x="253" y="1184"/>
                    <a:pt x="252" y="1199"/>
                  </a:cubicBezTo>
                  <a:cubicBezTo>
                    <a:pt x="252" y="1204"/>
                    <a:pt x="250" y="1236"/>
                    <a:pt x="250" y="1237"/>
                  </a:cubicBezTo>
                  <a:cubicBezTo>
                    <a:pt x="248" y="1259"/>
                    <a:pt x="254" y="1272"/>
                    <a:pt x="268" y="1273"/>
                  </a:cubicBezTo>
                  <a:cubicBezTo>
                    <a:pt x="279" y="1275"/>
                    <a:pt x="289" y="1269"/>
                    <a:pt x="300" y="1253"/>
                  </a:cubicBezTo>
                  <a:cubicBezTo>
                    <a:pt x="300" y="1253"/>
                    <a:pt x="300" y="1253"/>
                    <a:pt x="301" y="1253"/>
                  </a:cubicBezTo>
                  <a:cubicBezTo>
                    <a:pt x="312" y="1238"/>
                    <a:pt x="316" y="1199"/>
                    <a:pt x="317" y="1196"/>
                  </a:cubicBezTo>
                  <a:cubicBezTo>
                    <a:pt x="317" y="1194"/>
                    <a:pt x="326" y="1137"/>
                    <a:pt x="340" y="1105"/>
                  </a:cubicBezTo>
                  <a:cubicBezTo>
                    <a:pt x="345" y="1091"/>
                    <a:pt x="352" y="1095"/>
                    <a:pt x="363" y="1088"/>
                  </a:cubicBezTo>
                  <a:cubicBezTo>
                    <a:pt x="367" y="1085"/>
                    <a:pt x="367" y="1085"/>
                    <a:pt x="367" y="1085"/>
                  </a:cubicBezTo>
                  <a:cubicBezTo>
                    <a:pt x="372" y="1094"/>
                    <a:pt x="383" y="1118"/>
                    <a:pt x="386" y="1124"/>
                  </a:cubicBezTo>
                  <a:cubicBezTo>
                    <a:pt x="387" y="1126"/>
                    <a:pt x="387" y="1127"/>
                    <a:pt x="388" y="1128"/>
                  </a:cubicBezTo>
                  <a:cubicBezTo>
                    <a:pt x="392" y="1134"/>
                    <a:pt x="396" y="1133"/>
                    <a:pt x="396" y="1133"/>
                  </a:cubicBezTo>
                  <a:cubicBezTo>
                    <a:pt x="414" y="1124"/>
                    <a:pt x="414" y="1124"/>
                    <a:pt x="414" y="1124"/>
                  </a:cubicBezTo>
                  <a:cubicBezTo>
                    <a:pt x="416" y="1128"/>
                    <a:pt x="416" y="1128"/>
                    <a:pt x="416" y="1128"/>
                  </a:cubicBezTo>
                  <a:cubicBezTo>
                    <a:pt x="398" y="1136"/>
                    <a:pt x="398" y="1136"/>
                    <a:pt x="398" y="1136"/>
                  </a:cubicBezTo>
                  <a:cubicBezTo>
                    <a:pt x="395" y="1143"/>
                    <a:pt x="394" y="1154"/>
                    <a:pt x="395" y="1167"/>
                  </a:cubicBezTo>
                  <a:cubicBezTo>
                    <a:pt x="395" y="1179"/>
                    <a:pt x="404" y="1195"/>
                    <a:pt x="406" y="1199"/>
                  </a:cubicBezTo>
                  <a:cubicBezTo>
                    <a:pt x="409" y="1199"/>
                    <a:pt x="418" y="1200"/>
                    <a:pt x="423" y="1204"/>
                  </a:cubicBezTo>
                  <a:cubicBezTo>
                    <a:pt x="421" y="1207"/>
                    <a:pt x="421" y="1207"/>
                    <a:pt x="421" y="1207"/>
                  </a:cubicBezTo>
                  <a:cubicBezTo>
                    <a:pt x="415" y="1203"/>
                    <a:pt x="406" y="1203"/>
                    <a:pt x="405" y="1203"/>
                  </a:cubicBezTo>
                  <a:cubicBezTo>
                    <a:pt x="385" y="1205"/>
                    <a:pt x="374" y="1229"/>
                    <a:pt x="371" y="1239"/>
                  </a:cubicBezTo>
                  <a:cubicBezTo>
                    <a:pt x="370" y="1240"/>
                    <a:pt x="370" y="1240"/>
                    <a:pt x="370" y="1241"/>
                  </a:cubicBezTo>
                  <a:cubicBezTo>
                    <a:pt x="374" y="1244"/>
                    <a:pt x="384" y="1252"/>
                    <a:pt x="384" y="1257"/>
                  </a:cubicBezTo>
                  <a:cubicBezTo>
                    <a:pt x="380" y="1257"/>
                    <a:pt x="380" y="1257"/>
                    <a:pt x="380" y="1257"/>
                  </a:cubicBezTo>
                  <a:cubicBezTo>
                    <a:pt x="380" y="1254"/>
                    <a:pt x="372" y="1248"/>
                    <a:pt x="367" y="1244"/>
                  </a:cubicBezTo>
                  <a:cubicBezTo>
                    <a:pt x="353" y="1243"/>
                    <a:pt x="329" y="1258"/>
                    <a:pt x="317" y="1272"/>
                  </a:cubicBezTo>
                  <a:cubicBezTo>
                    <a:pt x="311" y="1278"/>
                    <a:pt x="308" y="1285"/>
                    <a:pt x="309" y="1291"/>
                  </a:cubicBezTo>
                  <a:cubicBezTo>
                    <a:pt x="310" y="1296"/>
                    <a:pt x="312" y="1299"/>
                    <a:pt x="316" y="1302"/>
                  </a:cubicBezTo>
                  <a:cubicBezTo>
                    <a:pt x="323" y="1307"/>
                    <a:pt x="342" y="1295"/>
                    <a:pt x="349" y="1291"/>
                  </a:cubicBezTo>
                  <a:cubicBezTo>
                    <a:pt x="350" y="1290"/>
                    <a:pt x="350" y="1290"/>
                    <a:pt x="350" y="1290"/>
                  </a:cubicBezTo>
                  <a:cubicBezTo>
                    <a:pt x="350" y="1290"/>
                    <a:pt x="350" y="1290"/>
                    <a:pt x="350" y="1290"/>
                  </a:cubicBezTo>
                  <a:cubicBezTo>
                    <a:pt x="367" y="1291"/>
                    <a:pt x="381" y="1281"/>
                    <a:pt x="391" y="1275"/>
                  </a:cubicBezTo>
                  <a:cubicBezTo>
                    <a:pt x="393" y="1274"/>
                    <a:pt x="394" y="1273"/>
                    <a:pt x="395" y="1272"/>
                  </a:cubicBezTo>
                  <a:cubicBezTo>
                    <a:pt x="404" y="1266"/>
                    <a:pt x="424" y="1252"/>
                    <a:pt x="428" y="1247"/>
                  </a:cubicBezTo>
                  <a:cubicBezTo>
                    <a:pt x="430" y="1245"/>
                    <a:pt x="434" y="1242"/>
                    <a:pt x="440" y="1237"/>
                  </a:cubicBezTo>
                  <a:cubicBezTo>
                    <a:pt x="447" y="1232"/>
                    <a:pt x="455" y="1226"/>
                    <a:pt x="458" y="1222"/>
                  </a:cubicBezTo>
                  <a:cubicBezTo>
                    <a:pt x="465" y="1215"/>
                    <a:pt x="462" y="1199"/>
                    <a:pt x="462" y="1199"/>
                  </a:cubicBezTo>
                  <a:cubicBezTo>
                    <a:pt x="462" y="1197"/>
                    <a:pt x="461" y="1177"/>
                    <a:pt x="460" y="1152"/>
                  </a:cubicBezTo>
                  <a:cubicBezTo>
                    <a:pt x="459" y="1143"/>
                    <a:pt x="459" y="1135"/>
                    <a:pt x="459" y="1133"/>
                  </a:cubicBezTo>
                  <a:cubicBezTo>
                    <a:pt x="459" y="1127"/>
                    <a:pt x="460" y="1099"/>
                    <a:pt x="462" y="1073"/>
                  </a:cubicBezTo>
                  <a:cubicBezTo>
                    <a:pt x="465" y="1049"/>
                    <a:pt x="452" y="1041"/>
                    <a:pt x="451" y="1041"/>
                  </a:cubicBezTo>
                  <a:cubicBezTo>
                    <a:pt x="453" y="1038"/>
                    <a:pt x="453" y="1038"/>
                    <a:pt x="453" y="1038"/>
                  </a:cubicBezTo>
                  <a:cubicBezTo>
                    <a:pt x="454" y="1038"/>
                    <a:pt x="470" y="1047"/>
                    <a:pt x="466" y="1074"/>
                  </a:cubicBezTo>
                  <a:cubicBezTo>
                    <a:pt x="464" y="1099"/>
                    <a:pt x="463" y="1127"/>
                    <a:pt x="463" y="1133"/>
                  </a:cubicBezTo>
                  <a:cubicBezTo>
                    <a:pt x="463" y="1135"/>
                    <a:pt x="463" y="1143"/>
                    <a:pt x="464" y="1152"/>
                  </a:cubicBezTo>
                  <a:cubicBezTo>
                    <a:pt x="465" y="1170"/>
                    <a:pt x="466" y="1196"/>
                    <a:pt x="466" y="1198"/>
                  </a:cubicBezTo>
                  <a:cubicBezTo>
                    <a:pt x="466" y="1199"/>
                    <a:pt x="469" y="1216"/>
                    <a:pt x="461" y="1225"/>
                  </a:cubicBezTo>
                  <a:cubicBezTo>
                    <a:pt x="458" y="1229"/>
                    <a:pt x="450" y="1235"/>
                    <a:pt x="443" y="1240"/>
                  </a:cubicBezTo>
                  <a:cubicBezTo>
                    <a:pt x="443" y="1240"/>
                    <a:pt x="443" y="1240"/>
                    <a:pt x="443" y="1240"/>
                  </a:cubicBezTo>
                  <a:cubicBezTo>
                    <a:pt x="436" y="1253"/>
                    <a:pt x="435" y="1266"/>
                    <a:pt x="437" y="1273"/>
                  </a:cubicBezTo>
                  <a:cubicBezTo>
                    <a:pt x="437" y="1276"/>
                    <a:pt x="437" y="1278"/>
                    <a:pt x="436" y="1281"/>
                  </a:cubicBezTo>
                  <a:cubicBezTo>
                    <a:pt x="439" y="1283"/>
                    <a:pt x="445" y="1287"/>
                    <a:pt x="448" y="1287"/>
                  </a:cubicBezTo>
                  <a:cubicBezTo>
                    <a:pt x="447" y="1291"/>
                    <a:pt x="447" y="1291"/>
                    <a:pt x="447" y="1291"/>
                  </a:cubicBezTo>
                  <a:cubicBezTo>
                    <a:pt x="443" y="1291"/>
                    <a:pt x="437" y="1286"/>
                    <a:pt x="434" y="1284"/>
                  </a:cubicBezTo>
                  <a:cubicBezTo>
                    <a:pt x="432" y="1288"/>
                    <a:pt x="430" y="1290"/>
                    <a:pt x="430" y="1290"/>
                  </a:cubicBezTo>
                  <a:cubicBezTo>
                    <a:pt x="418" y="1302"/>
                    <a:pt x="417" y="1322"/>
                    <a:pt x="417" y="1323"/>
                  </a:cubicBezTo>
                  <a:cubicBezTo>
                    <a:pt x="417" y="1323"/>
                    <a:pt x="417" y="1323"/>
                    <a:pt x="417" y="1323"/>
                  </a:cubicBezTo>
                  <a:cubicBezTo>
                    <a:pt x="416" y="1324"/>
                    <a:pt x="416" y="1324"/>
                    <a:pt x="416" y="1324"/>
                  </a:cubicBezTo>
                  <a:cubicBezTo>
                    <a:pt x="414" y="1326"/>
                    <a:pt x="404" y="1336"/>
                    <a:pt x="412" y="1356"/>
                  </a:cubicBezTo>
                  <a:cubicBezTo>
                    <a:pt x="414" y="1363"/>
                    <a:pt x="418" y="1367"/>
                    <a:pt x="422" y="1369"/>
                  </a:cubicBezTo>
                  <a:cubicBezTo>
                    <a:pt x="426" y="1371"/>
                    <a:pt x="431" y="1369"/>
                    <a:pt x="432" y="1369"/>
                  </a:cubicBezTo>
                  <a:cubicBezTo>
                    <a:pt x="447" y="1354"/>
                    <a:pt x="450" y="1332"/>
                    <a:pt x="450" y="1332"/>
                  </a:cubicBezTo>
                  <a:cubicBezTo>
                    <a:pt x="450" y="1331"/>
                    <a:pt x="450" y="1331"/>
                    <a:pt x="450" y="1331"/>
                  </a:cubicBezTo>
                  <a:cubicBezTo>
                    <a:pt x="451" y="1331"/>
                    <a:pt x="451" y="1331"/>
                    <a:pt x="451" y="1331"/>
                  </a:cubicBezTo>
                  <a:cubicBezTo>
                    <a:pt x="460" y="1321"/>
                    <a:pt x="462" y="1312"/>
                    <a:pt x="465" y="1304"/>
                  </a:cubicBezTo>
                  <a:cubicBezTo>
                    <a:pt x="466" y="1299"/>
                    <a:pt x="467" y="1294"/>
                    <a:pt x="471" y="1290"/>
                  </a:cubicBezTo>
                  <a:cubicBezTo>
                    <a:pt x="477" y="1281"/>
                    <a:pt x="486" y="1258"/>
                    <a:pt x="488" y="1249"/>
                  </a:cubicBezTo>
                  <a:cubicBezTo>
                    <a:pt x="489" y="1248"/>
                    <a:pt x="489" y="1246"/>
                    <a:pt x="489" y="1244"/>
                  </a:cubicBezTo>
                  <a:cubicBezTo>
                    <a:pt x="491" y="1237"/>
                    <a:pt x="493" y="1228"/>
                    <a:pt x="501" y="1217"/>
                  </a:cubicBezTo>
                  <a:cubicBezTo>
                    <a:pt x="509" y="1204"/>
                    <a:pt x="506" y="1195"/>
                    <a:pt x="505" y="1195"/>
                  </a:cubicBezTo>
                  <a:cubicBezTo>
                    <a:pt x="505" y="1193"/>
                    <a:pt x="504" y="1190"/>
                    <a:pt x="503" y="11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 rot="961000" flipH="1">
            <a:off x="6930418" y="3328758"/>
            <a:ext cx="1662823" cy="3960510"/>
            <a:chOff x="3730625" y="1417638"/>
            <a:chExt cx="1692276" cy="403066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3754438" y="1417638"/>
              <a:ext cx="1668463" cy="4030662"/>
            </a:xfrm>
            <a:custGeom>
              <a:avLst/>
              <a:gdLst/>
              <a:ahLst/>
              <a:cxnLst>
                <a:cxn ang="0">
                  <a:pos x="409" y="288"/>
                </a:cxn>
                <a:cxn ang="0">
                  <a:pos x="349" y="157"/>
                </a:cxn>
                <a:cxn ang="0">
                  <a:pos x="327" y="72"/>
                </a:cxn>
                <a:cxn ang="0">
                  <a:pos x="327" y="15"/>
                </a:cxn>
                <a:cxn ang="0">
                  <a:pos x="297" y="15"/>
                </a:cxn>
                <a:cxn ang="0">
                  <a:pos x="285" y="143"/>
                </a:cxn>
                <a:cxn ang="0">
                  <a:pos x="320" y="173"/>
                </a:cxn>
                <a:cxn ang="0">
                  <a:pos x="270" y="202"/>
                </a:cxn>
                <a:cxn ang="0">
                  <a:pos x="223" y="218"/>
                </a:cxn>
                <a:cxn ang="0">
                  <a:pos x="217" y="206"/>
                </a:cxn>
                <a:cxn ang="0">
                  <a:pos x="209" y="194"/>
                </a:cxn>
                <a:cxn ang="0">
                  <a:pos x="182" y="136"/>
                </a:cxn>
                <a:cxn ang="0">
                  <a:pos x="165" y="73"/>
                </a:cxn>
                <a:cxn ang="0">
                  <a:pos x="124" y="7"/>
                </a:cxn>
                <a:cxn ang="0">
                  <a:pos x="127" y="63"/>
                </a:cxn>
                <a:cxn ang="0">
                  <a:pos x="132" y="159"/>
                </a:cxn>
                <a:cxn ang="0">
                  <a:pos x="143" y="211"/>
                </a:cxn>
                <a:cxn ang="0">
                  <a:pos x="98" y="157"/>
                </a:cxn>
                <a:cxn ang="0">
                  <a:pos x="63" y="93"/>
                </a:cxn>
                <a:cxn ang="0">
                  <a:pos x="40" y="47"/>
                </a:cxn>
                <a:cxn ang="0">
                  <a:pos x="3" y="40"/>
                </a:cxn>
                <a:cxn ang="0">
                  <a:pos x="48" y="89"/>
                </a:cxn>
                <a:cxn ang="0">
                  <a:pos x="83" y="166"/>
                </a:cxn>
                <a:cxn ang="0">
                  <a:pos x="131" y="225"/>
                </a:cxn>
                <a:cxn ang="0">
                  <a:pos x="98" y="191"/>
                </a:cxn>
                <a:cxn ang="0">
                  <a:pos x="73" y="163"/>
                </a:cxn>
                <a:cxn ang="0">
                  <a:pos x="134" y="246"/>
                </a:cxn>
                <a:cxn ang="0">
                  <a:pos x="220" y="284"/>
                </a:cxn>
                <a:cxn ang="0">
                  <a:pos x="308" y="299"/>
                </a:cxn>
                <a:cxn ang="0">
                  <a:pos x="185" y="270"/>
                </a:cxn>
                <a:cxn ang="0">
                  <a:pos x="132" y="251"/>
                </a:cxn>
                <a:cxn ang="0">
                  <a:pos x="97" y="214"/>
                </a:cxn>
                <a:cxn ang="0">
                  <a:pos x="69" y="166"/>
                </a:cxn>
                <a:cxn ang="0">
                  <a:pos x="57" y="128"/>
                </a:cxn>
                <a:cxn ang="0">
                  <a:pos x="21" y="106"/>
                </a:cxn>
                <a:cxn ang="0">
                  <a:pos x="38" y="172"/>
                </a:cxn>
                <a:cxn ang="0">
                  <a:pos x="67" y="244"/>
                </a:cxn>
                <a:cxn ang="0">
                  <a:pos x="130" y="317"/>
                </a:cxn>
                <a:cxn ang="0">
                  <a:pos x="173" y="346"/>
                </a:cxn>
                <a:cxn ang="0">
                  <a:pos x="299" y="464"/>
                </a:cxn>
                <a:cxn ang="0">
                  <a:pos x="321" y="1075"/>
                </a:cxn>
                <a:cxn ang="0">
                  <a:pos x="435" y="525"/>
                </a:cxn>
                <a:cxn ang="0">
                  <a:pos x="153" y="212"/>
                </a:cxn>
                <a:cxn ang="0">
                  <a:pos x="208" y="196"/>
                </a:cxn>
              </a:cxnLst>
              <a:rect l="0" t="0" r="r" b="b"/>
              <a:pathLst>
                <a:path w="445" h="1075">
                  <a:moveTo>
                    <a:pt x="434" y="345"/>
                  </a:moveTo>
                  <a:cubicBezTo>
                    <a:pt x="411" y="294"/>
                    <a:pt x="411" y="294"/>
                    <a:pt x="411" y="294"/>
                  </a:cubicBezTo>
                  <a:cubicBezTo>
                    <a:pt x="410" y="292"/>
                    <a:pt x="409" y="290"/>
                    <a:pt x="409" y="288"/>
                  </a:cubicBezTo>
                  <a:cubicBezTo>
                    <a:pt x="402" y="270"/>
                    <a:pt x="391" y="244"/>
                    <a:pt x="389" y="241"/>
                  </a:cubicBezTo>
                  <a:cubicBezTo>
                    <a:pt x="388" y="241"/>
                    <a:pt x="368" y="211"/>
                    <a:pt x="366" y="193"/>
                  </a:cubicBezTo>
                  <a:cubicBezTo>
                    <a:pt x="365" y="182"/>
                    <a:pt x="355" y="167"/>
                    <a:pt x="349" y="157"/>
                  </a:cubicBezTo>
                  <a:cubicBezTo>
                    <a:pt x="346" y="152"/>
                    <a:pt x="344" y="149"/>
                    <a:pt x="343" y="147"/>
                  </a:cubicBezTo>
                  <a:cubicBezTo>
                    <a:pt x="341" y="141"/>
                    <a:pt x="331" y="112"/>
                    <a:pt x="332" y="102"/>
                  </a:cubicBezTo>
                  <a:cubicBezTo>
                    <a:pt x="333" y="93"/>
                    <a:pt x="331" y="80"/>
                    <a:pt x="327" y="72"/>
                  </a:cubicBezTo>
                  <a:cubicBezTo>
                    <a:pt x="323" y="63"/>
                    <a:pt x="323" y="49"/>
                    <a:pt x="323" y="49"/>
                  </a:cubicBezTo>
                  <a:cubicBezTo>
                    <a:pt x="323" y="48"/>
                    <a:pt x="323" y="48"/>
                    <a:pt x="323" y="48"/>
                  </a:cubicBezTo>
                  <a:cubicBezTo>
                    <a:pt x="327" y="35"/>
                    <a:pt x="327" y="16"/>
                    <a:pt x="327" y="15"/>
                  </a:cubicBezTo>
                  <a:cubicBezTo>
                    <a:pt x="327" y="15"/>
                    <a:pt x="327" y="10"/>
                    <a:pt x="323" y="6"/>
                  </a:cubicBezTo>
                  <a:cubicBezTo>
                    <a:pt x="320" y="4"/>
                    <a:pt x="317" y="3"/>
                    <a:pt x="314" y="3"/>
                  </a:cubicBezTo>
                  <a:cubicBezTo>
                    <a:pt x="309" y="4"/>
                    <a:pt x="303" y="8"/>
                    <a:pt x="297" y="15"/>
                  </a:cubicBezTo>
                  <a:cubicBezTo>
                    <a:pt x="284" y="32"/>
                    <a:pt x="276" y="63"/>
                    <a:pt x="276" y="79"/>
                  </a:cubicBezTo>
                  <a:cubicBezTo>
                    <a:pt x="276" y="95"/>
                    <a:pt x="285" y="142"/>
                    <a:pt x="285" y="143"/>
                  </a:cubicBezTo>
                  <a:cubicBezTo>
                    <a:pt x="285" y="143"/>
                    <a:pt x="285" y="143"/>
                    <a:pt x="285" y="143"/>
                  </a:cubicBezTo>
                  <a:cubicBezTo>
                    <a:pt x="285" y="144"/>
                    <a:pt x="284" y="167"/>
                    <a:pt x="283" y="176"/>
                  </a:cubicBezTo>
                  <a:cubicBezTo>
                    <a:pt x="283" y="181"/>
                    <a:pt x="275" y="191"/>
                    <a:pt x="272" y="196"/>
                  </a:cubicBezTo>
                  <a:cubicBezTo>
                    <a:pt x="286" y="186"/>
                    <a:pt x="315" y="174"/>
                    <a:pt x="320" y="173"/>
                  </a:cubicBezTo>
                  <a:cubicBezTo>
                    <a:pt x="302" y="182"/>
                    <a:pt x="302" y="182"/>
                    <a:pt x="302" y="182"/>
                  </a:cubicBezTo>
                  <a:cubicBezTo>
                    <a:pt x="289" y="188"/>
                    <a:pt x="289" y="188"/>
                    <a:pt x="273" y="200"/>
                  </a:cubicBezTo>
                  <a:cubicBezTo>
                    <a:pt x="272" y="201"/>
                    <a:pt x="271" y="201"/>
                    <a:pt x="270" y="202"/>
                  </a:cubicBezTo>
                  <a:cubicBezTo>
                    <a:pt x="256" y="214"/>
                    <a:pt x="243" y="235"/>
                    <a:pt x="242" y="236"/>
                  </a:cubicBezTo>
                  <a:cubicBezTo>
                    <a:pt x="239" y="234"/>
                    <a:pt x="239" y="234"/>
                    <a:pt x="239" y="234"/>
                  </a:cubicBezTo>
                  <a:cubicBezTo>
                    <a:pt x="240" y="224"/>
                    <a:pt x="223" y="218"/>
                    <a:pt x="223" y="218"/>
                  </a:cubicBezTo>
                  <a:cubicBezTo>
                    <a:pt x="222" y="218"/>
                    <a:pt x="222" y="218"/>
                    <a:pt x="222" y="218"/>
                  </a:cubicBezTo>
                  <a:cubicBezTo>
                    <a:pt x="221" y="217"/>
                    <a:pt x="221" y="217"/>
                    <a:pt x="221" y="217"/>
                  </a:cubicBezTo>
                  <a:cubicBezTo>
                    <a:pt x="221" y="213"/>
                    <a:pt x="219" y="207"/>
                    <a:pt x="217" y="206"/>
                  </a:cubicBezTo>
                  <a:cubicBezTo>
                    <a:pt x="213" y="204"/>
                    <a:pt x="209" y="197"/>
                    <a:pt x="209" y="197"/>
                  </a:cubicBezTo>
                  <a:cubicBezTo>
                    <a:pt x="209" y="196"/>
                    <a:pt x="209" y="196"/>
                    <a:pt x="209" y="196"/>
                  </a:cubicBezTo>
                  <a:cubicBezTo>
                    <a:pt x="209" y="195"/>
                    <a:pt x="209" y="195"/>
                    <a:pt x="209" y="194"/>
                  </a:cubicBezTo>
                  <a:cubicBezTo>
                    <a:pt x="206" y="174"/>
                    <a:pt x="182" y="137"/>
                    <a:pt x="182" y="137"/>
                  </a:cubicBezTo>
                  <a:cubicBezTo>
                    <a:pt x="182" y="137"/>
                    <a:pt x="182" y="137"/>
                    <a:pt x="182" y="137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0" y="102"/>
                    <a:pt x="166" y="74"/>
                    <a:pt x="166" y="74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8" y="63"/>
                    <a:pt x="159" y="32"/>
                    <a:pt x="152" y="15"/>
                  </a:cubicBezTo>
                  <a:cubicBezTo>
                    <a:pt x="146" y="2"/>
                    <a:pt x="138" y="0"/>
                    <a:pt x="136" y="0"/>
                  </a:cubicBezTo>
                  <a:cubicBezTo>
                    <a:pt x="130" y="1"/>
                    <a:pt x="126" y="4"/>
                    <a:pt x="124" y="7"/>
                  </a:cubicBezTo>
                  <a:cubicBezTo>
                    <a:pt x="122" y="11"/>
                    <a:pt x="123" y="16"/>
                    <a:pt x="123" y="16"/>
                  </a:cubicBezTo>
                  <a:cubicBezTo>
                    <a:pt x="124" y="17"/>
                    <a:pt x="126" y="33"/>
                    <a:pt x="126" y="41"/>
                  </a:cubicBezTo>
                  <a:cubicBezTo>
                    <a:pt x="125" y="48"/>
                    <a:pt x="127" y="63"/>
                    <a:pt x="127" y="63"/>
                  </a:cubicBezTo>
                  <a:cubicBezTo>
                    <a:pt x="128" y="93"/>
                    <a:pt x="128" y="93"/>
                    <a:pt x="128" y="93"/>
                  </a:cubicBezTo>
                  <a:cubicBezTo>
                    <a:pt x="128" y="96"/>
                    <a:pt x="128" y="99"/>
                    <a:pt x="128" y="103"/>
                  </a:cubicBezTo>
                  <a:cubicBezTo>
                    <a:pt x="128" y="122"/>
                    <a:pt x="129" y="151"/>
                    <a:pt x="132" y="159"/>
                  </a:cubicBezTo>
                  <a:cubicBezTo>
                    <a:pt x="135" y="169"/>
                    <a:pt x="153" y="209"/>
                    <a:pt x="153" y="209"/>
                  </a:cubicBezTo>
                  <a:cubicBezTo>
                    <a:pt x="153" y="212"/>
                    <a:pt x="153" y="212"/>
                    <a:pt x="153" y="212"/>
                  </a:cubicBezTo>
                  <a:cubicBezTo>
                    <a:pt x="143" y="211"/>
                    <a:pt x="143" y="211"/>
                    <a:pt x="143" y="211"/>
                  </a:cubicBezTo>
                  <a:cubicBezTo>
                    <a:pt x="142" y="210"/>
                    <a:pt x="142" y="210"/>
                    <a:pt x="142" y="210"/>
                  </a:cubicBezTo>
                  <a:cubicBezTo>
                    <a:pt x="140" y="200"/>
                    <a:pt x="110" y="169"/>
                    <a:pt x="98" y="157"/>
                  </a:cubicBezTo>
                  <a:cubicBezTo>
                    <a:pt x="98" y="157"/>
                    <a:pt x="98" y="157"/>
                    <a:pt x="98" y="157"/>
                  </a:cubicBezTo>
                  <a:cubicBezTo>
                    <a:pt x="98" y="156"/>
                    <a:pt x="98" y="156"/>
                    <a:pt x="98" y="156"/>
                  </a:cubicBezTo>
                  <a:cubicBezTo>
                    <a:pt x="89" y="110"/>
                    <a:pt x="64" y="93"/>
                    <a:pt x="64" y="93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2"/>
                    <a:pt x="63" y="92"/>
                    <a:pt x="63" y="92"/>
                  </a:cubicBezTo>
                  <a:cubicBezTo>
                    <a:pt x="62" y="87"/>
                    <a:pt x="47" y="59"/>
                    <a:pt x="42" y="50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38" y="42"/>
                    <a:pt x="30" y="26"/>
                    <a:pt x="16" y="25"/>
                  </a:cubicBezTo>
                  <a:cubicBezTo>
                    <a:pt x="6" y="23"/>
                    <a:pt x="1" y="30"/>
                    <a:pt x="0" y="33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39"/>
                    <a:pt x="10" y="39"/>
                    <a:pt x="14" y="40"/>
                  </a:cubicBezTo>
                  <a:cubicBezTo>
                    <a:pt x="15" y="40"/>
                    <a:pt x="31" y="45"/>
                    <a:pt x="38" y="66"/>
                  </a:cubicBezTo>
                  <a:cubicBezTo>
                    <a:pt x="41" y="75"/>
                    <a:pt x="45" y="83"/>
                    <a:pt x="48" y="89"/>
                  </a:cubicBezTo>
                  <a:cubicBezTo>
                    <a:pt x="51" y="97"/>
                    <a:pt x="53" y="103"/>
                    <a:pt x="54" y="109"/>
                  </a:cubicBezTo>
                  <a:cubicBezTo>
                    <a:pt x="55" y="110"/>
                    <a:pt x="59" y="116"/>
                    <a:pt x="63" y="125"/>
                  </a:cubicBezTo>
                  <a:cubicBezTo>
                    <a:pt x="72" y="140"/>
                    <a:pt x="82" y="159"/>
                    <a:pt x="83" y="166"/>
                  </a:cubicBezTo>
                  <a:cubicBezTo>
                    <a:pt x="84" y="172"/>
                    <a:pt x="93" y="180"/>
                    <a:pt x="101" y="188"/>
                  </a:cubicBezTo>
                  <a:cubicBezTo>
                    <a:pt x="104" y="191"/>
                    <a:pt x="108" y="194"/>
                    <a:pt x="110" y="197"/>
                  </a:cubicBezTo>
                  <a:cubicBezTo>
                    <a:pt x="118" y="206"/>
                    <a:pt x="131" y="224"/>
                    <a:pt x="131" y="225"/>
                  </a:cubicBezTo>
                  <a:cubicBezTo>
                    <a:pt x="125" y="222"/>
                    <a:pt x="125" y="222"/>
                    <a:pt x="125" y="222"/>
                  </a:cubicBezTo>
                  <a:cubicBezTo>
                    <a:pt x="125" y="222"/>
                    <a:pt x="115" y="208"/>
                    <a:pt x="107" y="199"/>
                  </a:cubicBezTo>
                  <a:cubicBezTo>
                    <a:pt x="105" y="197"/>
                    <a:pt x="102" y="194"/>
                    <a:pt x="98" y="191"/>
                  </a:cubicBezTo>
                  <a:cubicBezTo>
                    <a:pt x="90" y="183"/>
                    <a:pt x="80" y="174"/>
                    <a:pt x="79" y="166"/>
                  </a:cubicBezTo>
                  <a:cubicBezTo>
                    <a:pt x="78" y="162"/>
                    <a:pt x="72" y="148"/>
                    <a:pt x="61" y="129"/>
                  </a:cubicBezTo>
                  <a:cubicBezTo>
                    <a:pt x="67" y="140"/>
                    <a:pt x="70" y="151"/>
                    <a:pt x="73" y="163"/>
                  </a:cubicBezTo>
                  <a:cubicBezTo>
                    <a:pt x="76" y="167"/>
                    <a:pt x="88" y="181"/>
                    <a:pt x="89" y="189"/>
                  </a:cubicBezTo>
                  <a:cubicBezTo>
                    <a:pt x="90" y="194"/>
                    <a:pt x="97" y="207"/>
                    <a:pt x="100" y="212"/>
                  </a:cubicBezTo>
                  <a:cubicBezTo>
                    <a:pt x="103" y="214"/>
                    <a:pt x="127" y="229"/>
                    <a:pt x="134" y="246"/>
                  </a:cubicBezTo>
                  <a:cubicBezTo>
                    <a:pt x="140" y="244"/>
                    <a:pt x="158" y="240"/>
                    <a:pt x="177" y="257"/>
                  </a:cubicBezTo>
                  <a:cubicBezTo>
                    <a:pt x="182" y="261"/>
                    <a:pt x="185" y="264"/>
                    <a:pt x="188" y="267"/>
                  </a:cubicBezTo>
                  <a:cubicBezTo>
                    <a:pt x="200" y="279"/>
                    <a:pt x="204" y="282"/>
                    <a:pt x="220" y="284"/>
                  </a:cubicBezTo>
                  <a:cubicBezTo>
                    <a:pt x="226" y="285"/>
                    <a:pt x="234" y="286"/>
                    <a:pt x="243" y="286"/>
                  </a:cubicBezTo>
                  <a:cubicBezTo>
                    <a:pt x="267" y="287"/>
                    <a:pt x="296" y="289"/>
                    <a:pt x="311" y="299"/>
                  </a:cubicBezTo>
                  <a:cubicBezTo>
                    <a:pt x="308" y="299"/>
                    <a:pt x="308" y="299"/>
                    <a:pt x="308" y="299"/>
                  </a:cubicBezTo>
                  <a:cubicBezTo>
                    <a:pt x="294" y="289"/>
                    <a:pt x="266" y="291"/>
                    <a:pt x="243" y="290"/>
                  </a:cubicBezTo>
                  <a:cubicBezTo>
                    <a:pt x="234" y="290"/>
                    <a:pt x="226" y="289"/>
                    <a:pt x="220" y="288"/>
                  </a:cubicBezTo>
                  <a:cubicBezTo>
                    <a:pt x="202" y="286"/>
                    <a:pt x="198" y="282"/>
                    <a:pt x="185" y="270"/>
                  </a:cubicBezTo>
                  <a:cubicBezTo>
                    <a:pt x="182" y="267"/>
                    <a:pt x="179" y="264"/>
                    <a:pt x="175" y="260"/>
                  </a:cubicBezTo>
                  <a:cubicBezTo>
                    <a:pt x="154" y="241"/>
                    <a:pt x="135" y="250"/>
                    <a:pt x="134" y="250"/>
                  </a:cubicBezTo>
                  <a:cubicBezTo>
                    <a:pt x="132" y="251"/>
                    <a:pt x="132" y="251"/>
                    <a:pt x="132" y="251"/>
                  </a:cubicBezTo>
                  <a:cubicBezTo>
                    <a:pt x="131" y="249"/>
                    <a:pt x="131" y="249"/>
                    <a:pt x="131" y="249"/>
                  </a:cubicBezTo>
                  <a:cubicBezTo>
                    <a:pt x="125" y="232"/>
                    <a:pt x="98" y="215"/>
                    <a:pt x="97" y="215"/>
                  </a:cubicBezTo>
                  <a:cubicBezTo>
                    <a:pt x="97" y="214"/>
                    <a:pt x="97" y="214"/>
                    <a:pt x="97" y="214"/>
                  </a:cubicBezTo>
                  <a:cubicBezTo>
                    <a:pt x="97" y="214"/>
                    <a:pt x="97" y="214"/>
                    <a:pt x="97" y="214"/>
                  </a:cubicBezTo>
                  <a:cubicBezTo>
                    <a:pt x="96" y="213"/>
                    <a:pt x="86" y="197"/>
                    <a:pt x="85" y="189"/>
                  </a:cubicBezTo>
                  <a:cubicBezTo>
                    <a:pt x="84" y="183"/>
                    <a:pt x="74" y="170"/>
                    <a:pt x="69" y="166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6" y="151"/>
                    <a:pt x="62" y="139"/>
                    <a:pt x="57" y="128"/>
                  </a:cubicBezTo>
                  <a:cubicBezTo>
                    <a:pt x="53" y="122"/>
                    <a:pt x="49" y="116"/>
                    <a:pt x="45" y="111"/>
                  </a:cubicBezTo>
                  <a:cubicBezTo>
                    <a:pt x="41" y="106"/>
                    <a:pt x="36" y="103"/>
                    <a:pt x="32" y="103"/>
                  </a:cubicBezTo>
                  <a:cubicBezTo>
                    <a:pt x="26" y="102"/>
                    <a:pt x="22" y="106"/>
                    <a:pt x="21" y="106"/>
                  </a:cubicBezTo>
                  <a:cubicBezTo>
                    <a:pt x="16" y="115"/>
                    <a:pt x="25" y="131"/>
                    <a:pt x="29" y="137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29" y="138"/>
                    <a:pt x="35" y="160"/>
                    <a:pt x="38" y="172"/>
                  </a:cubicBezTo>
                  <a:cubicBezTo>
                    <a:pt x="40" y="177"/>
                    <a:pt x="43" y="188"/>
                    <a:pt x="48" y="204"/>
                  </a:cubicBezTo>
                  <a:cubicBezTo>
                    <a:pt x="52" y="215"/>
                    <a:pt x="55" y="224"/>
                    <a:pt x="55" y="224"/>
                  </a:cubicBezTo>
                  <a:cubicBezTo>
                    <a:pt x="59" y="239"/>
                    <a:pt x="63" y="242"/>
                    <a:pt x="67" y="244"/>
                  </a:cubicBezTo>
                  <a:cubicBezTo>
                    <a:pt x="69" y="246"/>
                    <a:pt x="72" y="248"/>
                    <a:pt x="75" y="253"/>
                  </a:cubicBezTo>
                  <a:cubicBezTo>
                    <a:pt x="81" y="264"/>
                    <a:pt x="101" y="283"/>
                    <a:pt x="101" y="284"/>
                  </a:cubicBezTo>
                  <a:cubicBezTo>
                    <a:pt x="102" y="284"/>
                    <a:pt x="124" y="299"/>
                    <a:pt x="130" y="317"/>
                  </a:cubicBezTo>
                  <a:cubicBezTo>
                    <a:pt x="135" y="330"/>
                    <a:pt x="152" y="336"/>
                    <a:pt x="160" y="338"/>
                  </a:cubicBezTo>
                  <a:cubicBezTo>
                    <a:pt x="162" y="339"/>
                    <a:pt x="163" y="339"/>
                    <a:pt x="163" y="340"/>
                  </a:cubicBezTo>
                  <a:cubicBezTo>
                    <a:pt x="164" y="340"/>
                    <a:pt x="167" y="342"/>
                    <a:pt x="173" y="346"/>
                  </a:cubicBezTo>
                  <a:cubicBezTo>
                    <a:pt x="184" y="354"/>
                    <a:pt x="214" y="376"/>
                    <a:pt x="218" y="376"/>
                  </a:cubicBezTo>
                  <a:cubicBezTo>
                    <a:pt x="221" y="376"/>
                    <a:pt x="239" y="385"/>
                    <a:pt x="264" y="397"/>
                  </a:cubicBezTo>
                  <a:cubicBezTo>
                    <a:pt x="279" y="405"/>
                    <a:pt x="299" y="455"/>
                    <a:pt x="299" y="464"/>
                  </a:cubicBezTo>
                  <a:cubicBezTo>
                    <a:pt x="300" y="494"/>
                    <a:pt x="287" y="542"/>
                    <a:pt x="274" y="602"/>
                  </a:cubicBezTo>
                  <a:cubicBezTo>
                    <a:pt x="254" y="691"/>
                    <a:pt x="134" y="984"/>
                    <a:pt x="134" y="984"/>
                  </a:cubicBezTo>
                  <a:cubicBezTo>
                    <a:pt x="321" y="1075"/>
                    <a:pt x="321" y="1075"/>
                    <a:pt x="321" y="1075"/>
                  </a:cubicBezTo>
                  <a:cubicBezTo>
                    <a:pt x="344" y="1031"/>
                    <a:pt x="418" y="714"/>
                    <a:pt x="422" y="689"/>
                  </a:cubicBezTo>
                  <a:cubicBezTo>
                    <a:pt x="422" y="684"/>
                    <a:pt x="423" y="676"/>
                    <a:pt x="424" y="666"/>
                  </a:cubicBezTo>
                  <a:cubicBezTo>
                    <a:pt x="428" y="619"/>
                    <a:pt x="435" y="525"/>
                    <a:pt x="435" y="525"/>
                  </a:cubicBezTo>
                  <a:cubicBezTo>
                    <a:pt x="438" y="501"/>
                    <a:pt x="436" y="468"/>
                    <a:pt x="442" y="411"/>
                  </a:cubicBezTo>
                  <a:cubicBezTo>
                    <a:pt x="445" y="383"/>
                    <a:pt x="440" y="363"/>
                    <a:pt x="434" y="345"/>
                  </a:cubicBezTo>
                  <a:close/>
                  <a:moveTo>
                    <a:pt x="153" y="212"/>
                  </a:moveTo>
                  <a:cubicBezTo>
                    <a:pt x="156" y="210"/>
                    <a:pt x="156" y="210"/>
                    <a:pt x="156" y="210"/>
                  </a:cubicBezTo>
                  <a:cubicBezTo>
                    <a:pt x="157" y="207"/>
                    <a:pt x="183" y="192"/>
                    <a:pt x="203" y="195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193" y="190"/>
                    <a:pt x="153" y="212"/>
                    <a:pt x="153" y="2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730625" y="1579563"/>
              <a:ext cx="236538" cy="569912"/>
            </a:xfrm>
            <a:custGeom>
              <a:avLst/>
              <a:gdLst/>
              <a:ahLst/>
              <a:cxnLst>
                <a:cxn ang="0">
                  <a:pos x="31" y="96"/>
                </a:cxn>
                <a:cxn ang="0">
                  <a:pos x="24" y="61"/>
                </a:cxn>
                <a:cxn ang="0">
                  <a:pos x="24" y="61"/>
                </a:cxn>
                <a:cxn ang="0">
                  <a:pos x="38" y="56"/>
                </a:cxn>
                <a:cxn ang="0">
                  <a:pos x="54" y="65"/>
                </a:cxn>
                <a:cxn ang="0">
                  <a:pos x="63" y="78"/>
                </a:cxn>
                <a:cxn ang="0">
                  <a:pos x="57" y="67"/>
                </a:cxn>
                <a:cxn ang="0">
                  <a:pos x="57" y="67"/>
                </a:cxn>
                <a:cxn ang="0">
                  <a:pos x="50" y="48"/>
                </a:cxn>
                <a:cxn ang="0">
                  <a:pos x="41" y="24"/>
                </a:cxn>
                <a:cxn ang="0">
                  <a:pos x="19" y="1"/>
                </a:cxn>
                <a:cxn ang="0">
                  <a:pos x="9" y="1"/>
                </a:cxn>
                <a:cxn ang="0">
                  <a:pos x="0" y="14"/>
                </a:cxn>
                <a:cxn ang="0">
                  <a:pos x="11" y="39"/>
                </a:cxn>
                <a:cxn ang="0">
                  <a:pos x="11" y="40"/>
                </a:cxn>
                <a:cxn ang="0">
                  <a:pos x="20" y="75"/>
                </a:cxn>
                <a:cxn ang="0">
                  <a:pos x="38" y="134"/>
                </a:cxn>
                <a:cxn ang="0">
                  <a:pos x="47" y="152"/>
                </a:cxn>
                <a:cxn ang="0">
                  <a:pos x="40" y="130"/>
                </a:cxn>
                <a:cxn ang="0">
                  <a:pos x="31" y="96"/>
                </a:cxn>
              </a:cxnLst>
              <a:rect l="0" t="0" r="r" b="b"/>
              <a:pathLst>
                <a:path w="63" h="152">
                  <a:moveTo>
                    <a:pt x="31" y="96"/>
                  </a:moveTo>
                  <a:cubicBezTo>
                    <a:pt x="29" y="93"/>
                    <a:pt x="16" y="73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0"/>
                    <a:pt x="30" y="55"/>
                    <a:pt x="38" y="56"/>
                  </a:cubicBezTo>
                  <a:cubicBezTo>
                    <a:pt x="44" y="56"/>
                    <a:pt x="49" y="59"/>
                    <a:pt x="54" y="65"/>
                  </a:cubicBezTo>
                  <a:cubicBezTo>
                    <a:pt x="57" y="69"/>
                    <a:pt x="60" y="73"/>
                    <a:pt x="63" y="78"/>
                  </a:cubicBezTo>
                  <a:cubicBezTo>
                    <a:pt x="59" y="72"/>
                    <a:pt x="57" y="67"/>
                    <a:pt x="57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5" y="61"/>
                    <a:pt x="53" y="55"/>
                    <a:pt x="50" y="48"/>
                  </a:cubicBezTo>
                  <a:cubicBezTo>
                    <a:pt x="47" y="41"/>
                    <a:pt x="44" y="34"/>
                    <a:pt x="41" y="24"/>
                  </a:cubicBezTo>
                  <a:cubicBezTo>
                    <a:pt x="34" y="5"/>
                    <a:pt x="19" y="1"/>
                    <a:pt x="19" y="1"/>
                  </a:cubicBezTo>
                  <a:cubicBezTo>
                    <a:pt x="15" y="0"/>
                    <a:pt x="11" y="0"/>
                    <a:pt x="9" y="1"/>
                  </a:cubicBezTo>
                  <a:cubicBezTo>
                    <a:pt x="1" y="4"/>
                    <a:pt x="0" y="14"/>
                    <a:pt x="0" y="14"/>
                  </a:cubicBezTo>
                  <a:cubicBezTo>
                    <a:pt x="1" y="17"/>
                    <a:pt x="7" y="31"/>
                    <a:pt x="11" y="39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8"/>
                    <a:pt x="20" y="75"/>
                    <a:pt x="20" y="75"/>
                  </a:cubicBezTo>
                  <a:cubicBezTo>
                    <a:pt x="20" y="75"/>
                    <a:pt x="29" y="103"/>
                    <a:pt x="38" y="134"/>
                  </a:cubicBezTo>
                  <a:cubicBezTo>
                    <a:pt x="39" y="139"/>
                    <a:pt x="43" y="146"/>
                    <a:pt x="47" y="152"/>
                  </a:cubicBezTo>
                  <a:cubicBezTo>
                    <a:pt x="44" y="141"/>
                    <a:pt x="41" y="134"/>
                    <a:pt x="40" y="130"/>
                  </a:cubicBezTo>
                  <a:cubicBezTo>
                    <a:pt x="38" y="119"/>
                    <a:pt x="32" y="99"/>
                    <a:pt x="31" y="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reeform 20"/>
          <p:cNvSpPr>
            <a:spLocks noEditPoints="1"/>
          </p:cNvSpPr>
          <p:nvPr/>
        </p:nvSpPr>
        <p:spPr bwMode="auto">
          <a:xfrm rot="19007281">
            <a:off x="7330314" y="2639167"/>
            <a:ext cx="1127125" cy="1598613"/>
          </a:xfrm>
          <a:custGeom>
            <a:avLst/>
            <a:gdLst/>
            <a:ahLst/>
            <a:cxnLst>
              <a:cxn ang="0">
                <a:pos x="195" y="13"/>
              </a:cxn>
              <a:cxn ang="0">
                <a:pos x="99" y="426"/>
              </a:cxn>
              <a:cxn ang="0">
                <a:pos x="192" y="680"/>
              </a:cxn>
              <a:cxn ang="0">
                <a:pos x="354" y="662"/>
              </a:cxn>
              <a:cxn ang="0">
                <a:pos x="377" y="544"/>
              </a:cxn>
              <a:cxn ang="0">
                <a:pos x="407" y="455"/>
              </a:cxn>
              <a:cxn ang="0">
                <a:pos x="504" y="241"/>
              </a:cxn>
              <a:cxn ang="0">
                <a:pos x="217" y="656"/>
              </a:cxn>
              <a:cxn ang="0">
                <a:pos x="217" y="656"/>
              </a:cxn>
              <a:cxn ang="0">
                <a:pos x="185" y="629"/>
              </a:cxn>
              <a:cxn ang="0">
                <a:pos x="339" y="609"/>
              </a:cxn>
              <a:cxn ang="0">
                <a:pos x="339" y="629"/>
              </a:cxn>
              <a:cxn ang="0">
                <a:pos x="331" y="584"/>
              </a:cxn>
              <a:cxn ang="0">
                <a:pos x="202" y="560"/>
              </a:cxn>
              <a:cxn ang="0">
                <a:pos x="322" y="560"/>
              </a:cxn>
              <a:cxn ang="0">
                <a:pos x="255" y="312"/>
              </a:cxn>
              <a:cxn ang="0">
                <a:pos x="318" y="357"/>
              </a:cxn>
              <a:cxn ang="0">
                <a:pos x="250" y="528"/>
              </a:cxn>
              <a:cxn ang="0">
                <a:pos x="210" y="363"/>
              </a:cxn>
              <a:cxn ang="0">
                <a:pos x="255" y="312"/>
              </a:cxn>
              <a:cxn ang="0">
                <a:pos x="275" y="242"/>
              </a:cxn>
              <a:cxn ang="0">
                <a:pos x="248" y="244"/>
              </a:cxn>
              <a:cxn ang="0">
                <a:pos x="408" y="390"/>
              </a:cxn>
              <a:cxn ang="0">
                <a:pos x="336" y="528"/>
              </a:cxn>
              <a:cxn ang="0">
                <a:pos x="320" y="411"/>
              </a:cxn>
              <a:cxn ang="0">
                <a:pos x="361" y="332"/>
              </a:cxn>
              <a:cxn ang="0">
                <a:pos x="363" y="277"/>
              </a:cxn>
              <a:cxn ang="0">
                <a:pos x="320" y="321"/>
              </a:cxn>
              <a:cxn ang="0">
                <a:pos x="291" y="278"/>
              </a:cxn>
              <a:cxn ang="0">
                <a:pos x="234" y="226"/>
              </a:cxn>
              <a:cxn ang="0">
                <a:pos x="251" y="297"/>
              </a:cxn>
              <a:cxn ang="0">
                <a:pos x="195" y="293"/>
              </a:cxn>
              <a:cxn ang="0">
                <a:pos x="143" y="300"/>
              </a:cxn>
              <a:cxn ang="0">
                <a:pos x="164" y="330"/>
              </a:cxn>
              <a:cxn ang="0">
                <a:pos x="190" y="342"/>
              </a:cxn>
              <a:cxn ang="0">
                <a:pos x="214" y="456"/>
              </a:cxn>
              <a:cxn ang="0">
                <a:pos x="215" y="460"/>
              </a:cxn>
              <a:cxn ang="0">
                <a:pos x="227" y="528"/>
              </a:cxn>
              <a:cxn ang="0">
                <a:pos x="180" y="520"/>
              </a:cxn>
              <a:cxn ang="0">
                <a:pos x="59" y="215"/>
              </a:cxn>
              <a:cxn ang="0">
                <a:pos x="400" y="79"/>
              </a:cxn>
              <a:cxn ang="0">
                <a:pos x="338" y="321"/>
              </a:cxn>
              <a:cxn ang="0">
                <a:pos x="345" y="299"/>
              </a:cxn>
              <a:cxn ang="0">
                <a:pos x="368" y="307"/>
              </a:cxn>
              <a:cxn ang="0">
                <a:pos x="338" y="321"/>
              </a:cxn>
              <a:cxn ang="0">
                <a:pos x="177" y="320"/>
              </a:cxn>
              <a:cxn ang="0">
                <a:pos x="162" y="293"/>
              </a:cxn>
              <a:cxn ang="0">
                <a:pos x="185" y="308"/>
              </a:cxn>
            </a:cxnLst>
            <a:rect l="0" t="0" r="r" b="b"/>
            <a:pathLst>
              <a:path w="506" h="718">
                <a:moveTo>
                  <a:pt x="350" y="19"/>
                </a:moveTo>
                <a:cubicBezTo>
                  <a:pt x="299" y="1"/>
                  <a:pt x="247" y="0"/>
                  <a:pt x="195" y="13"/>
                </a:cubicBezTo>
                <a:cubicBezTo>
                  <a:pt x="93" y="37"/>
                  <a:pt x="0" y="126"/>
                  <a:pt x="23" y="258"/>
                </a:cubicBezTo>
                <a:cubicBezTo>
                  <a:pt x="34" y="321"/>
                  <a:pt x="62" y="376"/>
                  <a:pt x="99" y="426"/>
                </a:cubicBezTo>
                <a:cubicBezTo>
                  <a:pt x="135" y="475"/>
                  <a:pt x="156" y="527"/>
                  <a:pt x="147" y="587"/>
                </a:cubicBezTo>
                <a:cubicBezTo>
                  <a:pt x="141" y="631"/>
                  <a:pt x="159" y="659"/>
                  <a:pt x="192" y="680"/>
                </a:cubicBezTo>
                <a:cubicBezTo>
                  <a:pt x="211" y="692"/>
                  <a:pt x="231" y="706"/>
                  <a:pt x="252" y="710"/>
                </a:cubicBezTo>
                <a:cubicBezTo>
                  <a:pt x="296" y="718"/>
                  <a:pt x="323" y="686"/>
                  <a:pt x="354" y="662"/>
                </a:cubicBezTo>
                <a:cubicBezTo>
                  <a:pt x="377" y="644"/>
                  <a:pt x="379" y="623"/>
                  <a:pt x="377" y="598"/>
                </a:cubicBezTo>
                <a:cubicBezTo>
                  <a:pt x="376" y="580"/>
                  <a:pt x="378" y="562"/>
                  <a:pt x="377" y="544"/>
                </a:cubicBezTo>
                <a:cubicBezTo>
                  <a:pt x="377" y="537"/>
                  <a:pt x="371" y="528"/>
                  <a:pt x="373" y="522"/>
                </a:cubicBezTo>
                <a:cubicBezTo>
                  <a:pt x="383" y="499"/>
                  <a:pt x="394" y="477"/>
                  <a:pt x="407" y="455"/>
                </a:cubicBezTo>
                <a:cubicBezTo>
                  <a:pt x="425" y="423"/>
                  <a:pt x="444" y="391"/>
                  <a:pt x="464" y="359"/>
                </a:cubicBezTo>
                <a:cubicBezTo>
                  <a:pt x="491" y="317"/>
                  <a:pt x="503" y="270"/>
                  <a:pt x="504" y="241"/>
                </a:cubicBezTo>
                <a:cubicBezTo>
                  <a:pt x="506" y="126"/>
                  <a:pt x="444" y="51"/>
                  <a:pt x="350" y="19"/>
                </a:cubicBezTo>
                <a:close/>
                <a:moveTo>
                  <a:pt x="217" y="656"/>
                </a:moveTo>
                <a:cubicBezTo>
                  <a:pt x="248" y="656"/>
                  <a:pt x="277" y="656"/>
                  <a:pt x="307" y="656"/>
                </a:cubicBezTo>
                <a:cubicBezTo>
                  <a:pt x="282" y="690"/>
                  <a:pt x="243" y="690"/>
                  <a:pt x="217" y="656"/>
                </a:cubicBezTo>
                <a:close/>
                <a:moveTo>
                  <a:pt x="339" y="629"/>
                </a:moveTo>
                <a:cubicBezTo>
                  <a:pt x="288" y="629"/>
                  <a:pt x="238" y="629"/>
                  <a:pt x="185" y="629"/>
                </a:cubicBezTo>
                <a:cubicBezTo>
                  <a:pt x="185" y="623"/>
                  <a:pt x="184" y="617"/>
                  <a:pt x="184" y="609"/>
                </a:cubicBezTo>
                <a:cubicBezTo>
                  <a:pt x="236" y="609"/>
                  <a:pt x="287" y="609"/>
                  <a:pt x="339" y="609"/>
                </a:cubicBezTo>
                <a:cubicBezTo>
                  <a:pt x="340" y="613"/>
                  <a:pt x="340" y="616"/>
                  <a:pt x="340" y="620"/>
                </a:cubicBezTo>
                <a:cubicBezTo>
                  <a:pt x="340" y="622"/>
                  <a:pt x="340" y="625"/>
                  <a:pt x="339" y="629"/>
                </a:cubicBezTo>
                <a:close/>
                <a:moveTo>
                  <a:pt x="338" y="584"/>
                </a:moveTo>
                <a:cubicBezTo>
                  <a:pt x="336" y="584"/>
                  <a:pt x="333" y="584"/>
                  <a:pt x="331" y="584"/>
                </a:cubicBezTo>
                <a:cubicBezTo>
                  <a:pt x="283" y="585"/>
                  <a:pt x="235" y="584"/>
                  <a:pt x="186" y="584"/>
                </a:cubicBezTo>
                <a:cubicBezTo>
                  <a:pt x="181" y="567"/>
                  <a:pt x="184" y="559"/>
                  <a:pt x="202" y="560"/>
                </a:cubicBezTo>
                <a:cubicBezTo>
                  <a:pt x="243" y="560"/>
                  <a:pt x="285" y="560"/>
                  <a:pt x="326" y="560"/>
                </a:cubicBezTo>
                <a:cubicBezTo>
                  <a:pt x="322" y="560"/>
                  <a:pt x="322" y="560"/>
                  <a:pt x="322" y="560"/>
                </a:cubicBezTo>
                <a:cubicBezTo>
                  <a:pt x="341" y="559"/>
                  <a:pt x="344" y="567"/>
                  <a:pt x="338" y="584"/>
                </a:cubicBezTo>
                <a:close/>
                <a:moveTo>
                  <a:pt x="255" y="312"/>
                </a:moveTo>
                <a:cubicBezTo>
                  <a:pt x="264" y="307"/>
                  <a:pt x="291" y="315"/>
                  <a:pt x="305" y="331"/>
                </a:cubicBezTo>
                <a:cubicBezTo>
                  <a:pt x="314" y="340"/>
                  <a:pt x="319" y="348"/>
                  <a:pt x="318" y="357"/>
                </a:cubicBezTo>
                <a:cubicBezTo>
                  <a:pt x="309" y="400"/>
                  <a:pt x="303" y="449"/>
                  <a:pt x="296" y="493"/>
                </a:cubicBezTo>
                <a:cubicBezTo>
                  <a:pt x="289" y="530"/>
                  <a:pt x="289" y="530"/>
                  <a:pt x="250" y="528"/>
                </a:cubicBezTo>
                <a:cubicBezTo>
                  <a:pt x="238" y="528"/>
                  <a:pt x="234" y="523"/>
                  <a:pt x="233" y="512"/>
                </a:cubicBezTo>
                <a:cubicBezTo>
                  <a:pt x="210" y="363"/>
                  <a:pt x="210" y="363"/>
                  <a:pt x="210" y="363"/>
                </a:cubicBezTo>
                <a:cubicBezTo>
                  <a:pt x="208" y="352"/>
                  <a:pt x="208" y="337"/>
                  <a:pt x="221" y="328"/>
                </a:cubicBezTo>
                <a:cubicBezTo>
                  <a:pt x="221" y="328"/>
                  <a:pt x="247" y="314"/>
                  <a:pt x="255" y="312"/>
                </a:cubicBezTo>
                <a:close/>
                <a:moveTo>
                  <a:pt x="248" y="244"/>
                </a:moveTo>
                <a:cubicBezTo>
                  <a:pt x="256" y="235"/>
                  <a:pt x="266" y="233"/>
                  <a:pt x="275" y="242"/>
                </a:cubicBezTo>
                <a:cubicBezTo>
                  <a:pt x="286" y="252"/>
                  <a:pt x="283" y="265"/>
                  <a:pt x="264" y="283"/>
                </a:cubicBezTo>
                <a:cubicBezTo>
                  <a:pt x="245" y="270"/>
                  <a:pt x="239" y="255"/>
                  <a:pt x="248" y="244"/>
                </a:cubicBezTo>
                <a:close/>
                <a:moveTo>
                  <a:pt x="472" y="229"/>
                </a:moveTo>
                <a:cubicBezTo>
                  <a:pt x="468" y="290"/>
                  <a:pt x="441" y="340"/>
                  <a:pt x="408" y="390"/>
                </a:cubicBezTo>
                <a:cubicBezTo>
                  <a:pt x="382" y="429"/>
                  <a:pt x="353" y="467"/>
                  <a:pt x="348" y="516"/>
                </a:cubicBezTo>
                <a:cubicBezTo>
                  <a:pt x="348" y="520"/>
                  <a:pt x="341" y="527"/>
                  <a:pt x="336" y="528"/>
                </a:cubicBezTo>
                <a:cubicBezTo>
                  <a:pt x="325" y="529"/>
                  <a:pt x="313" y="528"/>
                  <a:pt x="298" y="528"/>
                </a:cubicBezTo>
                <a:cubicBezTo>
                  <a:pt x="306" y="487"/>
                  <a:pt x="313" y="449"/>
                  <a:pt x="320" y="411"/>
                </a:cubicBezTo>
                <a:cubicBezTo>
                  <a:pt x="322" y="400"/>
                  <a:pt x="326" y="388"/>
                  <a:pt x="327" y="376"/>
                </a:cubicBezTo>
                <a:cubicBezTo>
                  <a:pt x="329" y="354"/>
                  <a:pt x="335" y="337"/>
                  <a:pt x="361" y="332"/>
                </a:cubicBezTo>
                <a:cubicBezTo>
                  <a:pt x="378" y="329"/>
                  <a:pt x="388" y="315"/>
                  <a:pt x="383" y="297"/>
                </a:cubicBezTo>
                <a:cubicBezTo>
                  <a:pt x="381" y="289"/>
                  <a:pt x="371" y="279"/>
                  <a:pt x="363" y="277"/>
                </a:cubicBezTo>
                <a:cubicBezTo>
                  <a:pt x="346" y="272"/>
                  <a:pt x="334" y="283"/>
                  <a:pt x="328" y="299"/>
                </a:cubicBezTo>
                <a:cubicBezTo>
                  <a:pt x="325" y="305"/>
                  <a:pt x="323" y="312"/>
                  <a:pt x="320" y="321"/>
                </a:cubicBezTo>
                <a:cubicBezTo>
                  <a:pt x="304" y="313"/>
                  <a:pt x="291" y="306"/>
                  <a:pt x="275" y="297"/>
                </a:cubicBezTo>
                <a:cubicBezTo>
                  <a:pt x="282" y="290"/>
                  <a:pt x="287" y="284"/>
                  <a:pt x="291" y="278"/>
                </a:cubicBezTo>
                <a:cubicBezTo>
                  <a:pt x="305" y="259"/>
                  <a:pt x="302" y="234"/>
                  <a:pt x="287" y="222"/>
                </a:cubicBezTo>
                <a:cubicBezTo>
                  <a:pt x="270" y="209"/>
                  <a:pt x="249" y="210"/>
                  <a:pt x="234" y="226"/>
                </a:cubicBezTo>
                <a:cubicBezTo>
                  <a:pt x="221" y="240"/>
                  <a:pt x="222" y="263"/>
                  <a:pt x="237" y="280"/>
                </a:cubicBezTo>
                <a:cubicBezTo>
                  <a:pt x="241" y="285"/>
                  <a:pt x="244" y="289"/>
                  <a:pt x="251" y="297"/>
                </a:cubicBezTo>
                <a:cubicBezTo>
                  <a:pt x="235" y="306"/>
                  <a:pt x="222" y="312"/>
                  <a:pt x="207" y="320"/>
                </a:cubicBezTo>
                <a:cubicBezTo>
                  <a:pt x="202" y="309"/>
                  <a:pt x="199" y="301"/>
                  <a:pt x="195" y="293"/>
                </a:cubicBezTo>
                <a:cubicBezTo>
                  <a:pt x="187" y="281"/>
                  <a:pt x="176" y="271"/>
                  <a:pt x="162" y="277"/>
                </a:cubicBezTo>
                <a:cubicBezTo>
                  <a:pt x="154" y="280"/>
                  <a:pt x="147" y="291"/>
                  <a:pt x="143" y="300"/>
                </a:cubicBezTo>
                <a:cubicBezTo>
                  <a:pt x="140" y="306"/>
                  <a:pt x="139" y="313"/>
                  <a:pt x="143" y="319"/>
                </a:cubicBezTo>
                <a:cubicBezTo>
                  <a:pt x="149" y="326"/>
                  <a:pt x="156" y="329"/>
                  <a:pt x="164" y="330"/>
                </a:cubicBezTo>
                <a:cubicBezTo>
                  <a:pt x="171" y="331"/>
                  <a:pt x="178" y="332"/>
                  <a:pt x="184" y="335"/>
                </a:cubicBezTo>
                <a:cubicBezTo>
                  <a:pt x="186" y="336"/>
                  <a:pt x="189" y="338"/>
                  <a:pt x="190" y="342"/>
                </a:cubicBezTo>
                <a:cubicBezTo>
                  <a:pt x="192" y="352"/>
                  <a:pt x="196" y="371"/>
                  <a:pt x="196" y="371"/>
                </a:cubicBezTo>
                <a:cubicBezTo>
                  <a:pt x="201" y="391"/>
                  <a:pt x="209" y="434"/>
                  <a:pt x="214" y="456"/>
                </a:cubicBezTo>
                <a:cubicBezTo>
                  <a:pt x="213" y="452"/>
                  <a:pt x="213" y="448"/>
                  <a:pt x="212" y="443"/>
                </a:cubicBezTo>
                <a:cubicBezTo>
                  <a:pt x="215" y="460"/>
                  <a:pt x="215" y="460"/>
                  <a:pt x="215" y="460"/>
                </a:cubicBezTo>
                <a:cubicBezTo>
                  <a:pt x="215" y="459"/>
                  <a:pt x="214" y="458"/>
                  <a:pt x="214" y="456"/>
                </a:cubicBezTo>
                <a:cubicBezTo>
                  <a:pt x="218" y="479"/>
                  <a:pt x="223" y="502"/>
                  <a:pt x="227" y="528"/>
                </a:cubicBezTo>
                <a:cubicBezTo>
                  <a:pt x="213" y="528"/>
                  <a:pt x="201" y="528"/>
                  <a:pt x="190" y="528"/>
                </a:cubicBezTo>
                <a:cubicBezTo>
                  <a:pt x="186" y="527"/>
                  <a:pt x="180" y="523"/>
                  <a:pt x="180" y="520"/>
                </a:cubicBezTo>
                <a:cubicBezTo>
                  <a:pt x="174" y="468"/>
                  <a:pt x="139" y="431"/>
                  <a:pt x="115" y="389"/>
                </a:cubicBezTo>
                <a:cubicBezTo>
                  <a:pt x="83" y="335"/>
                  <a:pt x="58" y="280"/>
                  <a:pt x="59" y="215"/>
                </a:cubicBezTo>
                <a:cubicBezTo>
                  <a:pt x="59" y="151"/>
                  <a:pt x="86" y="103"/>
                  <a:pt x="142" y="73"/>
                </a:cubicBezTo>
                <a:cubicBezTo>
                  <a:pt x="228" y="25"/>
                  <a:pt x="315" y="27"/>
                  <a:pt x="400" y="79"/>
                </a:cubicBezTo>
                <a:cubicBezTo>
                  <a:pt x="455" y="113"/>
                  <a:pt x="476" y="166"/>
                  <a:pt x="472" y="229"/>
                </a:cubicBezTo>
                <a:close/>
                <a:moveTo>
                  <a:pt x="338" y="321"/>
                </a:moveTo>
                <a:cubicBezTo>
                  <a:pt x="339" y="321"/>
                  <a:pt x="340" y="310"/>
                  <a:pt x="340" y="309"/>
                </a:cubicBezTo>
                <a:cubicBezTo>
                  <a:pt x="341" y="305"/>
                  <a:pt x="343" y="302"/>
                  <a:pt x="345" y="299"/>
                </a:cubicBezTo>
                <a:cubicBezTo>
                  <a:pt x="348" y="295"/>
                  <a:pt x="353" y="292"/>
                  <a:pt x="358" y="292"/>
                </a:cubicBezTo>
                <a:cubicBezTo>
                  <a:pt x="365" y="293"/>
                  <a:pt x="369" y="301"/>
                  <a:pt x="368" y="307"/>
                </a:cubicBezTo>
                <a:cubicBezTo>
                  <a:pt x="366" y="315"/>
                  <a:pt x="359" y="318"/>
                  <a:pt x="352" y="319"/>
                </a:cubicBezTo>
                <a:cubicBezTo>
                  <a:pt x="348" y="320"/>
                  <a:pt x="343" y="321"/>
                  <a:pt x="338" y="321"/>
                </a:cubicBezTo>
                <a:close/>
                <a:moveTo>
                  <a:pt x="189" y="320"/>
                </a:moveTo>
                <a:cubicBezTo>
                  <a:pt x="189" y="320"/>
                  <a:pt x="178" y="320"/>
                  <a:pt x="177" y="320"/>
                </a:cubicBezTo>
                <a:cubicBezTo>
                  <a:pt x="173" y="320"/>
                  <a:pt x="170" y="319"/>
                  <a:pt x="167" y="317"/>
                </a:cubicBezTo>
                <a:cubicBezTo>
                  <a:pt x="157" y="313"/>
                  <a:pt x="150" y="300"/>
                  <a:pt x="162" y="293"/>
                </a:cubicBezTo>
                <a:cubicBezTo>
                  <a:pt x="166" y="291"/>
                  <a:pt x="172" y="291"/>
                  <a:pt x="176" y="294"/>
                </a:cubicBezTo>
                <a:cubicBezTo>
                  <a:pt x="181" y="297"/>
                  <a:pt x="183" y="303"/>
                  <a:pt x="185" y="308"/>
                </a:cubicBezTo>
                <a:cubicBezTo>
                  <a:pt x="186" y="312"/>
                  <a:pt x="187" y="316"/>
                  <a:pt x="189" y="32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32469" y="3460859"/>
            <a:ext cx="3416300" cy="1299865"/>
            <a:chOff x="1732469" y="3460859"/>
            <a:chExt cx="3416300" cy="1299865"/>
          </a:xfrm>
        </p:grpSpPr>
        <p:sp>
          <p:nvSpPr>
            <p:cNvPr id="24" name="TextBox 23"/>
            <p:cNvSpPr txBox="1"/>
            <p:nvPr/>
          </p:nvSpPr>
          <p:spPr>
            <a:xfrm>
              <a:off x="1732469" y="3587859"/>
              <a:ext cx="3291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Expansion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64269" y="3460859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Margin 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89669" y="4045059"/>
              <a:ext cx="2895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</a:lstStyle>
            <a:p>
              <a:r>
                <a:rPr lang="en-US" dirty="0" smtClean="0"/>
                <a:t>Delivering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53169" y="4299059"/>
              <a:ext cx="289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</a:lstStyle>
            <a:p>
              <a:r>
                <a:rPr lang="en-US" sz="2400" dirty="0" smtClean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4X </a:t>
              </a:r>
              <a:r>
                <a:rPr lang="en-US" sz="2400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Return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1077070" y="-840941"/>
            <a:ext cx="2677498" cy="5141913"/>
            <a:chOff x="-1077070" y="-840941"/>
            <a:chExt cx="2677498" cy="5141913"/>
          </a:xfrm>
          <a:solidFill>
            <a:schemeClr val="accent5">
              <a:lumMod val="60000"/>
              <a:lumOff val="40000"/>
            </a:schemeClr>
          </a:solidFill>
        </p:grpSpPr>
        <p:grpSp>
          <p:nvGrpSpPr>
            <p:cNvPr id="32" name="Group 31"/>
            <p:cNvGrpSpPr/>
            <p:nvPr/>
          </p:nvGrpSpPr>
          <p:grpSpPr>
            <a:xfrm rot="19897360">
              <a:off x="990828" y="3326027"/>
              <a:ext cx="609600" cy="742950"/>
              <a:chOff x="4170363" y="3022600"/>
              <a:chExt cx="803275" cy="819150"/>
            </a:xfrm>
            <a:grpFill/>
          </p:grpSpPr>
          <p:sp>
            <p:nvSpPr>
              <p:cNvPr id="33" name="Freeform 32"/>
              <p:cNvSpPr>
                <a:spLocks noEditPoints="1"/>
              </p:cNvSpPr>
              <p:nvPr/>
            </p:nvSpPr>
            <p:spPr bwMode="auto">
              <a:xfrm>
                <a:off x="4170363" y="3022600"/>
                <a:ext cx="803275" cy="819150"/>
              </a:xfrm>
              <a:custGeom>
                <a:avLst/>
                <a:gdLst/>
                <a:ahLst/>
                <a:cxnLst>
                  <a:cxn ang="0">
                    <a:pos x="200" y="84"/>
                  </a:cxn>
                  <a:cxn ang="0">
                    <a:pos x="81" y="14"/>
                  </a:cxn>
                  <a:cxn ang="0">
                    <a:pos x="15" y="134"/>
                  </a:cxn>
                  <a:cxn ang="0">
                    <a:pos x="133" y="204"/>
                  </a:cxn>
                  <a:cxn ang="0">
                    <a:pos x="200" y="84"/>
                  </a:cxn>
                  <a:cxn ang="0">
                    <a:pos x="130" y="192"/>
                  </a:cxn>
                  <a:cxn ang="0">
                    <a:pos x="27" y="131"/>
                  </a:cxn>
                  <a:cxn ang="0">
                    <a:pos x="85" y="26"/>
                  </a:cxn>
                  <a:cxn ang="0">
                    <a:pos x="188" y="87"/>
                  </a:cxn>
                  <a:cxn ang="0">
                    <a:pos x="130" y="192"/>
                  </a:cxn>
                </a:cxnLst>
                <a:rect l="0" t="0" r="r" b="b"/>
                <a:pathLst>
                  <a:path w="214" h="218">
                    <a:moveTo>
                      <a:pt x="200" y="84"/>
                    </a:moveTo>
                    <a:cubicBezTo>
                      <a:pt x="186" y="31"/>
                      <a:pt x="133" y="0"/>
                      <a:pt x="81" y="14"/>
                    </a:cubicBezTo>
                    <a:cubicBezTo>
                      <a:pt x="30" y="28"/>
                      <a:pt x="0" y="82"/>
                      <a:pt x="15" y="134"/>
                    </a:cubicBezTo>
                    <a:cubicBezTo>
                      <a:pt x="29" y="187"/>
                      <a:pt x="82" y="218"/>
                      <a:pt x="133" y="204"/>
                    </a:cubicBezTo>
                    <a:cubicBezTo>
                      <a:pt x="184" y="190"/>
                      <a:pt x="214" y="137"/>
                      <a:pt x="200" y="84"/>
                    </a:cubicBezTo>
                    <a:close/>
                    <a:moveTo>
                      <a:pt x="130" y="192"/>
                    </a:moveTo>
                    <a:cubicBezTo>
                      <a:pt x="85" y="204"/>
                      <a:pt x="39" y="177"/>
                      <a:pt x="27" y="131"/>
                    </a:cubicBezTo>
                    <a:cubicBezTo>
                      <a:pt x="14" y="85"/>
                      <a:pt x="40" y="38"/>
                      <a:pt x="85" y="26"/>
                    </a:cubicBezTo>
                    <a:cubicBezTo>
                      <a:pt x="129" y="14"/>
                      <a:pt x="176" y="41"/>
                      <a:pt x="188" y="87"/>
                    </a:cubicBezTo>
                    <a:cubicBezTo>
                      <a:pt x="200" y="133"/>
                      <a:pt x="174" y="180"/>
                      <a:pt x="130" y="19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4252913" y="3105150"/>
                <a:ext cx="641350" cy="654050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11" y="107"/>
                  </a:cxn>
                  <a:cxn ang="0">
                    <a:pos x="106" y="163"/>
                  </a:cxn>
                  <a:cxn ang="0">
                    <a:pos x="159" y="67"/>
                  </a:cxn>
                  <a:cxn ang="0">
                    <a:pos x="65" y="11"/>
                  </a:cxn>
                </a:cxnLst>
                <a:rect l="0" t="0" r="r" b="b"/>
                <a:pathLst>
                  <a:path w="171" h="174">
                    <a:moveTo>
                      <a:pt x="65" y="11"/>
                    </a:moveTo>
                    <a:cubicBezTo>
                      <a:pt x="24" y="22"/>
                      <a:pt x="0" y="65"/>
                      <a:pt x="11" y="107"/>
                    </a:cubicBezTo>
                    <a:cubicBezTo>
                      <a:pt x="23" y="149"/>
                      <a:pt x="65" y="174"/>
                      <a:pt x="106" y="163"/>
                    </a:cubicBezTo>
                    <a:cubicBezTo>
                      <a:pt x="147" y="152"/>
                      <a:pt x="171" y="109"/>
                      <a:pt x="159" y="67"/>
                    </a:cubicBezTo>
                    <a:cubicBezTo>
                      <a:pt x="148" y="25"/>
                      <a:pt x="106" y="0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 rot="19404902">
              <a:off x="-1077070" y="-840941"/>
              <a:ext cx="1946276" cy="5141913"/>
              <a:chOff x="838200" y="993775"/>
              <a:chExt cx="1946276" cy="5141913"/>
            </a:xfrm>
            <a:grpFill/>
          </p:grpSpPr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2165350" y="5224463"/>
                <a:ext cx="180975" cy="409575"/>
              </a:xfrm>
              <a:custGeom>
                <a:avLst/>
                <a:gdLst/>
                <a:ahLst/>
                <a:cxnLst>
                  <a:cxn ang="0">
                    <a:pos x="4" y="78"/>
                  </a:cxn>
                  <a:cxn ang="0">
                    <a:pos x="12" y="108"/>
                  </a:cxn>
                  <a:cxn ang="0">
                    <a:pos x="12" y="109"/>
                  </a:cxn>
                  <a:cxn ang="0">
                    <a:pos x="48" y="71"/>
                  </a:cxn>
                  <a:cxn ang="0">
                    <a:pos x="36" y="37"/>
                  </a:cxn>
                  <a:cxn ang="0">
                    <a:pos x="40" y="5"/>
                  </a:cxn>
                  <a:cxn ang="0">
                    <a:pos x="30" y="0"/>
                  </a:cxn>
                  <a:cxn ang="0">
                    <a:pos x="31" y="35"/>
                  </a:cxn>
                  <a:cxn ang="0">
                    <a:pos x="4" y="78"/>
                  </a:cxn>
                </a:cxnLst>
                <a:rect l="0" t="0" r="r" b="b"/>
                <a:pathLst>
                  <a:path w="48" h="109">
                    <a:moveTo>
                      <a:pt x="4" y="78"/>
                    </a:moveTo>
                    <a:cubicBezTo>
                      <a:pt x="0" y="99"/>
                      <a:pt x="4" y="108"/>
                      <a:pt x="12" y="108"/>
                    </a:cubicBezTo>
                    <a:cubicBezTo>
                      <a:pt x="12" y="109"/>
                      <a:pt x="12" y="109"/>
                      <a:pt x="12" y="109"/>
                    </a:cubicBezTo>
                    <a:cubicBezTo>
                      <a:pt x="16" y="99"/>
                      <a:pt x="27" y="74"/>
                      <a:pt x="48" y="71"/>
                    </a:cubicBezTo>
                    <a:cubicBezTo>
                      <a:pt x="48" y="71"/>
                      <a:pt x="37" y="51"/>
                      <a:pt x="36" y="37"/>
                    </a:cubicBezTo>
                    <a:cubicBezTo>
                      <a:pt x="35" y="23"/>
                      <a:pt x="37" y="12"/>
                      <a:pt x="40" y="5"/>
                    </a:cubicBezTo>
                    <a:cubicBezTo>
                      <a:pt x="40" y="5"/>
                      <a:pt x="35" y="7"/>
                      <a:pt x="30" y="0"/>
                    </a:cubicBezTo>
                    <a:cubicBezTo>
                      <a:pt x="29" y="3"/>
                      <a:pt x="20" y="28"/>
                      <a:pt x="31" y="35"/>
                    </a:cubicBezTo>
                    <a:cubicBezTo>
                      <a:pt x="31" y="35"/>
                      <a:pt x="8" y="57"/>
                      <a:pt x="4" y="7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2646363" y="5053013"/>
                <a:ext cx="138113" cy="382588"/>
              </a:xfrm>
              <a:custGeom>
                <a:avLst/>
                <a:gdLst/>
                <a:ahLst/>
                <a:cxnLst>
                  <a:cxn ang="0">
                    <a:pos x="29" y="74"/>
                  </a:cxn>
                  <a:cxn ang="0">
                    <a:pos x="17" y="37"/>
                  </a:cxn>
                  <a:cxn ang="0">
                    <a:pos x="0" y="0"/>
                  </a:cxn>
                  <a:cxn ang="0">
                    <a:pos x="23" y="102"/>
                  </a:cxn>
                  <a:cxn ang="0">
                    <a:pos x="29" y="74"/>
                  </a:cxn>
                </a:cxnLst>
                <a:rect l="0" t="0" r="r" b="b"/>
                <a:pathLst>
                  <a:path w="37" h="102">
                    <a:moveTo>
                      <a:pt x="29" y="74"/>
                    </a:moveTo>
                    <a:cubicBezTo>
                      <a:pt x="28" y="70"/>
                      <a:pt x="19" y="43"/>
                      <a:pt x="17" y="37"/>
                    </a:cubicBezTo>
                    <a:cubicBezTo>
                      <a:pt x="15" y="25"/>
                      <a:pt x="0" y="0"/>
                      <a:pt x="0" y="0"/>
                    </a:cubicBezTo>
                    <a:cubicBezTo>
                      <a:pt x="23" y="102"/>
                      <a:pt x="23" y="102"/>
                      <a:pt x="23" y="102"/>
                    </a:cubicBezTo>
                    <a:cubicBezTo>
                      <a:pt x="37" y="90"/>
                      <a:pt x="31" y="77"/>
                      <a:pt x="2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838200" y="993775"/>
                <a:ext cx="1909763" cy="5141913"/>
              </a:xfrm>
              <a:custGeom>
                <a:avLst/>
                <a:gdLst/>
                <a:ahLst/>
                <a:cxnLst>
                  <a:cxn ang="0">
                    <a:pos x="480" y="1083"/>
                  </a:cxn>
                  <a:cxn ang="0">
                    <a:pos x="449" y="1003"/>
                  </a:cxn>
                  <a:cxn ang="0">
                    <a:pos x="324" y="785"/>
                  </a:cxn>
                  <a:cxn ang="0">
                    <a:pos x="0" y="0"/>
                  </a:cxn>
                  <a:cxn ang="0">
                    <a:pos x="65" y="427"/>
                  </a:cxn>
                  <a:cxn ang="0">
                    <a:pos x="116" y="606"/>
                  </a:cxn>
                  <a:cxn ang="0">
                    <a:pos x="207" y="892"/>
                  </a:cxn>
                  <a:cxn ang="0">
                    <a:pos x="200" y="960"/>
                  </a:cxn>
                  <a:cxn ang="0">
                    <a:pos x="234" y="1074"/>
                  </a:cxn>
                  <a:cxn ang="0">
                    <a:pos x="258" y="1154"/>
                  </a:cxn>
                  <a:cxn ang="0">
                    <a:pos x="250" y="1237"/>
                  </a:cxn>
                  <a:cxn ang="0">
                    <a:pos x="300" y="1253"/>
                  </a:cxn>
                  <a:cxn ang="0">
                    <a:pos x="317" y="1196"/>
                  </a:cxn>
                  <a:cxn ang="0">
                    <a:pos x="363" y="1088"/>
                  </a:cxn>
                  <a:cxn ang="0">
                    <a:pos x="386" y="1124"/>
                  </a:cxn>
                  <a:cxn ang="0">
                    <a:pos x="396" y="1133"/>
                  </a:cxn>
                  <a:cxn ang="0">
                    <a:pos x="416" y="1128"/>
                  </a:cxn>
                  <a:cxn ang="0">
                    <a:pos x="395" y="1167"/>
                  </a:cxn>
                  <a:cxn ang="0">
                    <a:pos x="423" y="1204"/>
                  </a:cxn>
                  <a:cxn ang="0">
                    <a:pos x="405" y="1203"/>
                  </a:cxn>
                  <a:cxn ang="0">
                    <a:pos x="370" y="1241"/>
                  </a:cxn>
                  <a:cxn ang="0">
                    <a:pos x="380" y="1257"/>
                  </a:cxn>
                  <a:cxn ang="0">
                    <a:pos x="317" y="1272"/>
                  </a:cxn>
                  <a:cxn ang="0">
                    <a:pos x="316" y="1302"/>
                  </a:cxn>
                  <a:cxn ang="0">
                    <a:pos x="350" y="1290"/>
                  </a:cxn>
                  <a:cxn ang="0">
                    <a:pos x="391" y="1275"/>
                  </a:cxn>
                  <a:cxn ang="0">
                    <a:pos x="428" y="1247"/>
                  </a:cxn>
                  <a:cxn ang="0">
                    <a:pos x="458" y="1222"/>
                  </a:cxn>
                  <a:cxn ang="0">
                    <a:pos x="460" y="1152"/>
                  </a:cxn>
                  <a:cxn ang="0">
                    <a:pos x="462" y="1073"/>
                  </a:cxn>
                  <a:cxn ang="0">
                    <a:pos x="453" y="1038"/>
                  </a:cxn>
                  <a:cxn ang="0">
                    <a:pos x="463" y="1133"/>
                  </a:cxn>
                  <a:cxn ang="0">
                    <a:pos x="466" y="1198"/>
                  </a:cxn>
                  <a:cxn ang="0">
                    <a:pos x="443" y="1240"/>
                  </a:cxn>
                  <a:cxn ang="0">
                    <a:pos x="437" y="1273"/>
                  </a:cxn>
                  <a:cxn ang="0">
                    <a:pos x="448" y="1287"/>
                  </a:cxn>
                  <a:cxn ang="0">
                    <a:pos x="434" y="1284"/>
                  </a:cxn>
                  <a:cxn ang="0">
                    <a:pos x="417" y="1323"/>
                  </a:cxn>
                  <a:cxn ang="0">
                    <a:pos x="416" y="1324"/>
                  </a:cxn>
                  <a:cxn ang="0">
                    <a:pos x="422" y="1369"/>
                  </a:cxn>
                  <a:cxn ang="0">
                    <a:pos x="450" y="1332"/>
                  </a:cxn>
                  <a:cxn ang="0">
                    <a:pos x="451" y="1331"/>
                  </a:cxn>
                  <a:cxn ang="0">
                    <a:pos x="471" y="1290"/>
                  </a:cxn>
                  <a:cxn ang="0">
                    <a:pos x="489" y="1244"/>
                  </a:cxn>
                  <a:cxn ang="0">
                    <a:pos x="505" y="1195"/>
                  </a:cxn>
                </a:cxnLst>
                <a:rect l="0" t="0" r="r" b="b"/>
                <a:pathLst>
                  <a:path w="509" h="1371">
                    <a:moveTo>
                      <a:pt x="503" y="1185"/>
                    </a:moveTo>
                    <a:cubicBezTo>
                      <a:pt x="496" y="1155"/>
                      <a:pt x="486" y="1113"/>
                      <a:pt x="480" y="1083"/>
                    </a:cubicBezTo>
                    <a:cubicBezTo>
                      <a:pt x="476" y="1066"/>
                      <a:pt x="474" y="1054"/>
                      <a:pt x="474" y="1049"/>
                    </a:cubicBezTo>
                    <a:cubicBezTo>
                      <a:pt x="473" y="1029"/>
                      <a:pt x="449" y="1003"/>
                      <a:pt x="449" y="1003"/>
                    </a:cubicBezTo>
                    <a:cubicBezTo>
                      <a:pt x="448" y="1002"/>
                      <a:pt x="362" y="884"/>
                      <a:pt x="353" y="872"/>
                    </a:cubicBezTo>
                    <a:cubicBezTo>
                      <a:pt x="344" y="860"/>
                      <a:pt x="325" y="804"/>
                      <a:pt x="324" y="785"/>
                    </a:cubicBezTo>
                    <a:cubicBezTo>
                      <a:pt x="324" y="767"/>
                      <a:pt x="268" y="98"/>
                      <a:pt x="266" y="8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"/>
                      <a:pt x="46" y="339"/>
                      <a:pt x="65" y="424"/>
                    </a:cubicBezTo>
                    <a:cubicBezTo>
                      <a:pt x="65" y="427"/>
                      <a:pt x="65" y="427"/>
                      <a:pt x="65" y="427"/>
                    </a:cubicBezTo>
                    <a:cubicBezTo>
                      <a:pt x="67" y="436"/>
                      <a:pt x="83" y="491"/>
                      <a:pt x="97" y="540"/>
                    </a:cubicBezTo>
                    <a:cubicBezTo>
                      <a:pt x="105" y="567"/>
                      <a:pt x="112" y="593"/>
                      <a:pt x="116" y="606"/>
                    </a:cubicBezTo>
                    <a:cubicBezTo>
                      <a:pt x="126" y="641"/>
                      <a:pt x="173" y="767"/>
                      <a:pt x="184" y="788"/>
                    </a:cubicBezTo>
                    <a:cubicBezTo>
                      <a:pt x="195" y="810"/>
                      <a:pt x="214" y="874"/>
                      <a:pt x="207" y="892"/>
                    </a:cubicBezTo>
                    <a:cubicBezTo>
                      <a:pt x="203" y="904"/>
                      <a:pt x="202" y="923"/>
                      <a:pt x="201" y="941"/>
                    </a:cubicBezTo>
                    <a:cubicBezTo>
                      <a:pt x="201" y="948"/>
                      <a:pt x="201" y="955"/>
                      <a:pt x="200" y="960"/>
                    </a:cubicBezTo>
                    <a:cubicBezTo>
                      <a:pt x="199" y="971"/>
                      <a:pt x="204" y="997"/>
                      <a:pt x="207" y="1016"/>
                    </a:cubicBezTo>
                    <a:cubicBezTo>
                      <a:pt x="211" y="1037"/>
                      <a:pt x="223" y="1056"/>
                      <a:pt x="234" y="1074"/>
                    </a:cubicBezTo>
                    <a:cubicBezTo>
                      <a:pt x="244" y="1089"/>
                      <a:pt x="263" y="1110"/>
                      <a:pt x="262" y="1128"/>
                    </a:cubicBezTo>
                    <a:cubicBezTo>
                      <a:pt x="262" y="1137"/>
                      <a:pt x="259" y="1146"/>
                      <a:pt x="258" y="1154"/>
                    </a:cubicBezTo>
                    <a:cubicBezTo>
                      <a:pt x="256" y="1169"/>
                      <a:pt x="253" y="1184"/>
                      <a:pt x="252" y="1199"/>
                    </a:cubicBezTo>
                    <a:cubicBezTo>
                      <a:pt x="252" y="1204"/>
                      <a:pt x="250" y="1236"/>
                      <a:pt x="250" y="1237"/>
                    </a:cubicBezTo>
                    <a:cubicBezTo>
                      <a:pt x="248" y="1259"/>
                      <a:pt x="254" y="1272"/>
                      <a:pt x="268" y="1273"/>
                    </a:cubicBezTo>
                    <a:cubicBezTo>
                      <a:pt x="279" y="1275"/>
                      <a:pt x="289" y="1269"/>
                      <a:pt x="300" y="1253"/>
                    </a:cubicBezTo>
                    <a:cubicBezTo>
                      <a:pt x="300" y="1253"/>
                      <a:pt x="300" y="1253"/>
                      <a:pt x="301" y="1253"/>
                    </a:cubicBezTo>
                    <a:cubicBezTo>
                      <a:pt x="312" y="1238"/>
                      <a:pt x="316" y="1199"/>
                      <a:pt x="317" y="1196"/>
                    </a:cubicBezTo>
                    <a:cubicBezTo>
                      <a:pt x="317" y="1194"/>
                      <a:pt x="326" y="1137"/>
                      <a:pt x="340" y="1105"/>
                    </a:cubicBezTo>
                    <a:cubicBezTo>
                      <a:pt x="345" y="1091"/>
                      <a:pt x="352" y="1095"/>
                      <a:pt x="363" y="1088"/>
                    </a:cubicBezTo>
                    <a:cubicBezTo>
                      <a:pt x="367" y="1085"/>
                      <a:pt x="367" y="1085"/>
                      <a:pt x="367" y="1085"/>
                    </a:cubicBezTo>
                    <a:cubicBezTo>
                      <a:pt x="372" y="1094"/>
                      <a:pt x="383" y="1118"/>
                      <a:pt x="386" y="1124"/>
                    </a:cubicBezTo>
                    <a:cubicBezTo>
                      <a:pt x="387" y="1126"/>
                      <a:pt x="387" y="1127"/>
                      <a:pt x="388" y="1128"/>
                    </a:cubicBezTo>
                    <a:cubicBezTo>
                      <a:pt x="392" y="1134"/>
                      <a:pt x="396" y="1133"/>
                      <a:pt x="396" y="1133"/>
                    </a:cubicBezTo>
                    <a:cubicBezTo>
                      <a:pt x="414" y="1124"/>
                      <a:pt x="414" y="1124"/>
                      <a:pt x="414" y="1124"/>
                    </a:cubicBezTo>
                    <a:cubicBezTo>
                      <a:pt x="416" y="1128"/>
                      <a:pt x="416" y="1128"/>
                      <a:pt x="416" y="1128"/>
                    </a:cubicBezTo>
                    <a:cubicBezTo>
                      <a:pt x="398" y="1136"/>
                      <a:pt x="398" y="1136"/>
                      <a:pt x="398" y="1136"/>
                    </a:cubicBezTo>
                    <a:cubicBezTo>
                      <a:pt x="395" y="1143"/>
                      <a:pt x="394" y="1154"/>
                      <a:pt x="395" y="1167"/>
                    </a:cubicBezTo>
                    <a:cubicBezTo>
                      <a:pt x="395" y="1179"/>
                      <a:pt x="404" y="1195"/>
                      <a:pt x="406" y="1199"/>
                    </a:cubicBezTo>
                    <a:cubicBezTo>
                      <a:pt x="409" y="1199"/>
                      <a:pt x="418" y="1200"/>
                      <a:pt x="423" y="1204"/>
                    </a:cubicBezTo>
                    <a:cubicBezTo>
                      <a:pt x="421" y="1207"/>
                      <a:pt x="421" y="1207"/>
                      <a:pt x="421" y="1207"/>
                    </a:cubicBezTo>
                    <a:cubicBezTo>
                      <a:pt x="415" y="1203"/>
                      <a:pt x="406" y="1203"/>
                      <a:pt x="405" y="1203"/>
                    </a:cubicBezTo>
                    <a:cubicBezTo>
                      <a:pt x="385" y="1205"/>
                      <a:pt x="374" y="1229"/>
                      <a:pt x="371" y="1239"/>
                    </a:cubicBezTo>
                    <a:cubicBezTo>
                      <a:pt x="370" y="1240"/>
                      <a:pt x="370" y="1240"/>
                      <a:pt x="370" y="1241"/>
                    </a:cubicBezTo>
                    <a:cubicBezTo>
                      <a:pt x="374" y="1244"/>
                      <a:pt x="384" y="1252"/>
                      <a:pt x="384" y="1257"/>
                    </a:cubicBezTo>
                    <a:cubicBezTo>
                      <a:pt x="380" y="1257"/>
                      <a:pt x="380" y="1257"/>
                      <a:pt x="380" y="1257"/>
                    </a:cubicBezTo>
                    <a:cubicBezTo>
                      <a:pt x="380" y="1254"/>
                      <a:pt x="372" y="1248"/>
                      <a:pt x="367" y="1244"/>
                    </a:cubicBezTo>
                    <a:cubicBezTo>
                      <a:pt x="353" y="1243"/>
                      <a:pt x="329" y="1258"/>
                      <a:pt x="317" y="1272"/>
                    </a:cubicBezTo>
                    <a:cubicBezTo>
                      <a:pt x="311" y="1278"/>
                      <a:pt x="308" y="1285"/>
                      <a:pt x="309" y="1291"/>
                    </a:cubicBezTo>
                    <a:cubicBezTo>
                      <a:pt x="310" y="1296"/>
                      <a:pt x="312" y="1299"/>
                      <a:pt x="316" y="1302"/>
                    </a:cubicBezTo>
                    <a:cubicBezTo>
                      <a:pt x="323" y="1307"/>
                      <a:pt x="342" y="1295"/>
                      <a:pt x="349" y="1291"/>
                    </a:cubicBezTo>
                    <a:cubicBezTo>
                      <a:pt x="350" y="1290"/>
                      <a:pt x="350" y="1290"/>
                      <a:pt x="350" y="1290"/>
                    </a:cubicBezTo>
                    <a:cubicBezTo>
                      <a:pt x="350" y="1290"/>
                      <a:pt x="350" y="1290"/>
                      <a:pt x="350" y="1290"/>
                    </a:cubicBezTo>
                    <a:cubicBezTo>
                      <a:pt x="367" y="1291"/>
                      <a:pt x="381" y="1281"/>
                      <a:pt x="391" y="1275"/>
                    </a:cubicBezTo>
                    <a:cubicBezTo>
                      <a:pt x="393" y="1274"/>
                      <a:pt x="394" y="1273"/>
                      <a:pt x="395" y="1272"/>
                    </a:cubicBezTo>
                    <a:cubicBezTo>
                      <a:pt x="404" y="1266"/>
                      <a:pt x="424" y="1252"/>
                      <a:pt x="428" y="1247"/>
                    </a:cubicBezTo>
                    <a:cubicBezTo>
                      <a:pt x="430" y="1245"/>
                      <a:pt x="434" y="1242"/>
                      <a:pt x="440" y="1237"/>
                    </a:cubicBezTo>
                    <a:cubicBezTo>
                      <a:pt x="447" y="1232"/>
                      <a:pt x="455" y="1226"/>
                      <a:pt x="458" y="1222"/>
                    </a:cubicBezTo>
                    <a:cubicBezTo>
                      <a:pt x="465" y="1215"/>
                      <a:pt x="462" y="1199"/>
                      <a:pt x="462" y="1199"/>
                    </a:cubicBezTo>
                    <a:cubicBezTo>
                      <a:pt x="462" y="1197"/>
                      <a:pt x="461" y="1177"/>
                      <a:pt x="460" y="1152"/>
                    </a:cubicBezTo>
                    <a:cubicBezTo>
                      <a:pt x="459" y="1143"/>
                      <a:pt x="459" y="1135"/>
                      <a:pt x="459" y="1133"/>
                    </a:cubicBezTo>
                    <a:cubicBezTo>
                      <a:pt x="459" y="1127"/>
                      <a:pt x="460" y="1099"/>
                      <a:pt x="462" y="1073"/>
                    </a:cubicBezTo>
                    <a:cubicBezTo>
                      <a:pt x="465" y="1049"/>
                      <a:pt x="452" y="1041"/>
                      <a:pt x="451" y="1041"/>
                    </a:cubicBezTo>
                    <a:cubicBezTo>
                      <a:pt x="453" y="1038"/>
                      <a:pt x="453" y="1038"/>
                      <a:pt x="453" y="1038"/>
                    </a:cubicBezTo>
                    <a:cubicBezTo>
                      <a:pt x="454" y="1038"/>
                      <a:pt x="470" y="1047"/>
                      <a:pt x="466" y="1074"/>
                    </a:cubicBezTo>
                    <a:cubicBezTo>
                      <a:pt x="464" y="1099"/>
                      <a:pt x="463" y="1127"/>
                      <a:pt x="463" y="1133"/>
                    </a:cubicBezTo>
                    <a:cubicBezTo>
                      <a:pt x="463" y="1135"/>
                      <a:pt x="463" y="1143"/>
                      <a:pt x="464" y="1152"/>
                    </a:cubicBezTo>
                    <a:cubicBezTo>
                      <a:pt x="465" y="1170"/>
                      <a:pt x="466" y="1196"/>
                      <a:pt x="466" y="1198"/>
                    </a:cubicBezTo>
                    <a:cubicBezTo>
                      <a:pt x="466" y="1199"/>
                      <a:pt x="469" y="1216"/>
                      <a:pt x="461" y="1225"/>
                    </a:cubicBezTo>
                    <a:cubicBezTo>
                      <a:pt x="458" y="1229"/>
                      <a:pt x="450" y="1235"/>
                      <a:pt x="443" y="1240"/>
                    </a:cubicBezTo>
                    <a:cubicBezTo>
                      <a:pt x="443" y="1240"/>
                      <a:pt x="443" y="1240"/>
                      <a:pt x="443" y="1240"/>
                    </a:cubicBezTo>
                    <a:cubicBezTo>
                      <a:pt x="436" y="1253"/>
                      <a:pt x="435" y="1266"/>
                      <a:pt x="437" y="1273"/>
                    </a:cubicBezTo>
                    <a:cubicBezTo>
                      <a:pt x="437" y="1276"/>
                      <a:pt x="437" y="1278"/>
                      <a:pt x="436" y="1281"/>
                    </a:cubicBezTo>
                    <a:cubicBezTo>
                      <a:pt x="439" y="1283"/>
                      <a:pt x="445" y="1287"/>
                      <a:pt x="448" y="1287"/>
                    </a:cubicBezTo>
                    <a:cubicBezTo>
                      <a:pt x="447" y="1291"/>
                      <a:pt x="447" y="1291"/>
                      <a:pt x="447" y="1291"/>
                    </a:cubicBezTo>
                    <a:cubicBezTo>
                      <a:pt x="443" y="1291"/>
                      <a:pt x="437" y="1286"/>
                      <a:pt x="434" y="1284"/>
                    </a:cubicBezTo>
                    <a:cubicBezTo>
                      <a:pt x="432" y="1288"/>
                      <a:pt x="430" y="1290"/>
                      <a:pt x="430" y="1290"/>
                    </a:cubicBezTo>
                    <a:cubicBezTo>
                      <a:pt x="418" y="1302"/>
                      <a:pt x="417" y="1322"/>
                      <a:pt x="417" y="1323"/>
                    </a:cubicBezTo>
                    <a:cubicBezTo>
                      <a:pt x="417" y="1323"/>
                      <a:pt x="417" y="1323"/>
                      <a:pt x="417" y="1323"/>
                    </a:cubicBezTo>
                    <a:cubicBezTo>
                      <a:pt x="416" y="1324"/>
                      <a:pt x="416" y="1324"/>
                      <a:pt x="416" y="1324"/>
                    </a:cubicBezTo>
                    <a:cubicBezTo>
                      <a:pt x="414" y="1326"/>
                      <a:pt x="404" y="1336"/>
                      <a:pt x="412" y="1356"/>
                    </a:cubicBezTo>
                    <a:cubicBezTo>
                      <a:pt x="414" y="1363"/>
                      <a:pt x="418" y="1367"/>
                      <a:pt x="422" y="1369"/>
                    </a:cubicBezTo>
                    <a:cubicBezTo>
                      <a:pt x="426" y="1371"/>
                      <a:pt x="431" y="1369"/>
                      <a:pt x="432" y="1369"/>
                    </a:cubicBezTo>
                    <a:cubicBezTo>
                      <a:pt x="447" y="1354"/>
                      <a:pt x="450" y="1332"/>
                      <a:pt x="450" y="1332"/>
                    </a:cubicBezTo>
                    <a:cubicBezTo>
                      <a:pt x="450" y="1331"/>
                      <a:pt x="450" y="1331"/>
                      <a:pt x="450" y="1331"/>
                    </a:cubicBezTo>
                    <a:cubicBezTo>
                      <a:pt x="451" y="1331"/>
                      <a:pt x="451" y="1331"/>
                      <a:pt x="451" y="1331"/>
                    </a:cubicBezTo>
                    <a:cubicBezTo>
                      <a:pt x="460" y="1321"/>
                      <a:pt x="462" y="1312"/>
                      <a:pt x="465" y="1304"/>
                    </a:cubicBezTo>
                    <a:cubicBezTo>
                      <a:pt x="466" y="1299"/>
                      <a:pt x="467" y="1294"/>
                      <a:pt x="471" y="1290"/>
                    </a:cubicBezTo>
                    <a:cubicBezTo>
                      <a:pt x="477" y="1281"/>
                      <a:pt x="486" y="1258"/>
                      <a:pt x="488" y="1249"/>
                    </a:cubicBezTo>
                    <a:cubicBezTo>
                      <a:pt x="489" y="1248"/>
                      <a:pt x="489" y="1246"/>
                      <a:pt x="489" y="1244"/>
                    </a:cubicBezTo>
                    <a:cubicBezTo>
                      <a:pt x="491" y="1237"/>
                      <a:pt x="493" y="1228"/>
                      <a:pt x="501" y="1217"/>
                    </a:cubicBezTo>
                    <a:cubicBezTo>
                      <a:pt x="509" y="1204"/>
                      <a:pt x="506" y="1195"/>
                      <a:pt x="505" y="1195"/>
                    </a:cubicBezTo>
                    <a:cubicBezTo>
                      <a:pt x="505" y="1193"/>
                      <a:pt x="504" y="1190"/>
                      <a:pt x="503" y="11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572000" y="2941528"/>
            <a:ext cx="3062427" cy="1147008"/>
            <a:chOff x="4572000" y="2941528"/>
            <a:chExt cx="3062427" cy="1147008"/>
          </a:xfrm>
        </p:grpSpPr>
        <p:sp>
          <p:nvSpPr>
            <p:cNvPr id="28" name="TextBox 27"/>
            <p:cNvSpPr txBox="1"/>
            <p:nvPr/>
          </p:nvSpPr>
          <p:spPr>
            <a:xfrm>
              <a:off x="5473700" y="3411428"/>
              <a:ext cx="197041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b="1" kern="0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enabling</a:t>
              </a:r>
            </a:p>
            <a:p>
              <a:pPr lvl="0" algn="ctr">
                <a:defRPr/>
              </a:pPr>
              <a:r>
                <a:rPr lang="en-US" sz="2000" b="1" kern="0" dirty="0" smtClean="0">
                  <a:solidFill>
                    <a:srgbClr val="FF9933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US$ 300 MM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2000" y="2941528"/>
              <a:ext cx="3062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kern="0" spc="-150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Innovation</a:t>
              </a:r>
            </a:p>
          </p:txBody>
        </p:sp>
      </p:grpSp>
      <p:sp>
        <p:nvSpPr>
          <p:cNvPr id="3" name="Oval 2"/>
          <p:cNvSpPr/>
          <p:nvPr/>
        </p:nvSpPr>
        <p:spPr>
          <a:xfrm rot="18809892">
            <a:off x="7286578" y="1760348"/>
            <a:ext cx="953412" cy="1063377"/>
          </a:xfrm>
          <a:prstGeom prst="ellipse">
            <a:avLst/>
          </a:prstGeom>
          <a:gradFill>
            <a:gsLst>
              <a:gs pos="0">
                <a:srgbClr val="FFFF99"/>
              </a:gs>
              <a:gs pos="50000">
                <a:srgbClr val="FF9933">
                  <a:alpha val="0"/>
                </a:srgbClr>
              </a:gs>
              <a:gs pos="100000">
                <a:srgbClr val="FF1515">
                  <a:alpha val="1098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0922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India GIC: Creating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3.88889E-6 -0.14097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arallelogram 83"/>
          <p:cNvSpPr/>
          <p:nvPr/>
        </p:nvSpPr>
        <p:spPr>
          <a:xfrm flipH="1">
            <a:off x="246740" y="3429000"/>
            <a:ext cx="5715000" cy="1335312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Parallelogram 84"/>
          <p:cNvSpPr/>
          <p:nvPr/>
        </p:nvSpPr>
        <p:spPr>
          <a:xfrm flipH="1">
            <a:off x="3089726" y="3294902"/>
            <a:ext cx="5715000" cy="1621810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483426" y="3293255"/>
            <a:ext cx="4876800" cy="162345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/>
          <a:lstStyle/>
          <a:p>
            <a:pPr marL="2286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"/>
            </a:pPr>
            <a:r>
              <a:rPr lang="en-US" sz="1400" b="1" dirty="0" smtClean="0">
                <a:solidFill>
                  <a:srgbClr val="FF9933"/>
                </a:solidFill>
              </a:rPr>
              <a:t>People and Management 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General Mills Culture –75% have spent 5 years or more 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Global reporting to IT Directors for tighter functional alignment 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People and Org calibrated globally 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XX Percent of eligible population marked as “Global Top Talent”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Over 95% retention across all levels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3" name="Parallelogram 82"/>
          <p:cNvSpPr/>
          <p:nvPr/>
        </p:nvSpPr>
        <p:spPr>
          <a:xfrm>
            <a:off x="3205838" y="1404258"/>
            <a:ext cx="5715000" cy="1447800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>
            <a:outerShdw blurRad="393700" dist="38100" sx="94000" sy="94000" algn="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Parallelogram 81"/>
          <p:cNvSpPr/>
          <p:nvPr/>
        </p:nvSpPr>
        <p:spPr>
          <a:xfrm>
            <a:off x="362852" y="1212850"/>
            <a:ext cx="5715000" cy="1822450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856338" y="1175658"/>
            <a:ext cx="4953000" cy="181610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/>
          <a:lstStyle/>
          <a:p>
            <a:pPr marL="2286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75000"/>
                </a:schemeClr>
              </a:buClr>
              <a:buFont typeface="Wingdings" pitchFamily="2" charset="2"/>
              <a:buChar char=""/>
            </a:pPr>
            <a:r>
              <a:rPr lang="en-US" sz="1400" b="1" dirty="0" smtClean="0">
                <a:solidFill>
                  <a:srgbClr val="FF9933"/>
                </a:solidFill>
              </a:rPr>
              <a:t>Execution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75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Work as ONE Team to manage services 24/7 for the firm in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areas like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WeApps, ServiceDesk, Database administration,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Data Center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Operations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75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Niche talent acquired from market for global execution 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75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Global functional ownership for Quality Assurance and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Data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Center Operations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75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Global consistent work allocation process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6" name="Parallelogram 85"/>
          <p:cNvSpPr/>
          <p:nvPr/>
        </p:nvSpPr>
        <p:spPr>
          <a:xfrm>
            <a:off x="3133268" y="5410200"/>
            <a:ext cx="5715000" cy="914400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-25000" dirty="0"/>
          </a:p>
        </p:txBody>
      </p:sp>
      <p:sp>
        <p:nvSpPr>
          <p:cNvPr id="87" name="Parallelogram 86"/>
          <p:cNvSpPr/>
          <p:nvPr/>
        </p:nvSpPr>
        <p:spPr>
          <a:xfrm>
            <a:off x="210456" y="5220375"/>
            <a:ext cx="5715000" cy="1221244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95081" y="5254804"/>
            <a:ext cx="5207000" cy="124333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/>
          <a:lstStyle/>
          <a:p>
            <a:pPr marL="2286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"/>
            </a:pPr>
            <a:r>
              <a:rPr lang="en-US" sz="1400" b="1" dirty="0" smtClean="0">
                <a:solidFill>
                  <a:srgbClr val="FF9933"/>
                </a:solidFill>
              </a:rPr>
              <a:t>New Investments 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Google Analytics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Data warehousing and reporting</a:t>
            </a:r>
          </a:p>
          <a:p>
            <a:pPr marL="457200" indent="-228600">
              <a:spcBef>
                <a:spcPts val="200"/>
              </a:spcBef>
              <a:spcAft>
                <a:spcPts val="200"/>
              </a:spcAft>
              <a:buClr>
                <a:schemeClr val="accent5">
                  <a:lumMod val="60000"/>
                  <a:lumOff val="40000"/>
                </a:schemeClr>
              </a:buClr>
              <a:buFont typeface="Symbol" pitchFamily="18" charset="2"/>
              <a:buChar char="-"/>
            </a:pP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Marketing services and tighter alignment with GCOM team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00" y="191869"/>
            <a:ext cx="3672480" cy="646331"/>
          </a:xfrm>
        </p:spPr>
        <p:txBody>
          <a:bodyPr/>
          <a:lstStyle/>
          <a:p>
            <a:r>
              <a:rPr lang="en-US" dirty="0"/>
              <a:t>Competitive </a:t>
            </a:r>
            <a:r>
              <a:rPr lang="en-US" dirty="0" smtClean="0"/>
              <a:t>Advantage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7082204" y="1555750"/>
            <a:ext cx="361950" cy="990601"/>
            <a:chOff x="7081838" y="1555750"/>
            <a:chExt cx="361950" cy="990601"/>
          </a:xfrm>
          <a:solidFill>
            <a:schemeClr val="accent5">
              <a:lumMod val="50000"/>
            </a:schemeClr>
          </a:solidFill>
        </p:grpSpPr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7151688" y="1555750"/>
              <a:ext cx="234950" cy="238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7081838" y="1811338"/>
              <a:ext cx="361950" cy="735013"/>
            </a:xfrm>
            <a:custGeom>
              <a:avLst/>
              <a:gdLst>
                <a:gd name="T0" fmla="*/ 115 w 140"/>
                <a:gd name="T1" fmla="*/ 149 h 284"/>
                <a:gd name="T2" fmla="*/ 140 w 140"/>
                <a:gd name="T3" fmla="*/ 112 h 284"/>
                <a:gd name="T4" fmla="*/ 140 w 140"/>
                <a:gd name="T5" fmla="*/ 43 h 284"/>
                <a:gd name="T6" fmla="*/ 96 w 140"/>
                <a:gd name="T7" fmla="*/ 0 h 284"/>
                <a:gd name="T8" fmla="*/ 44 w 140"/>
                <a:gd name="T9" fmla="*/ 0 h 284"/>
                <a:gd name="T10" fmla="*/ 0 w 140"/>
                <a:gd name="T11" fmla="*/ 43 h 284"/>
                <a:gd name="T12" fmla="*/ 0 w 140"/>
                <a:gd name="T13" fmla="*/ 112 h 284"/>
                <a:gd name="T14" fmla="*/ 25 w 140"/>
                <a:gd name="T15" fmla="*/ 149 h 284"/>
                <a:gd name="T16" fmla="*/ 25 w 140"/>
                <a:gd name="T17" fmla="*/ 284 h 284"/>
                <a:gd name="T18" fmla="*/ 59 w 140"/>
                <a:gd name="T19" fmla="*/ 284 h 284"/>
                <a:gd name="T20" fmla="*/ 71 w 140"/>
                <a:gd name="T21" fmla="*/ 199 h 284"/>
                <a:gd name="T22" fmla="*/ 84 w 140"/>
                <a:gd name="T23" fmla="*/ 284 h 284"/>
                <a:gd name="T24" fmla="*/ 115 w 140"/>
                <a:gd name="T25" fmla="*/ 284 h 284"/>
                <a:gd name="T26" fmla="*/ 115 w 140"/>
                <a:gd name="T27" fmla="*/ 14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284">
                  <a:moveTo>
                    <a:pt x="115" y="149"/>
                  </a:moveTo>
                  <a:cubicBezTo>
                    <a:pt x="130" y="142"/>
                    <a:pt x="140" y="130"/>
                    <a:pt x="140" y="112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40" y="20"/>
                    <a:pt x="120" y="0"/>
                    <a:pt x="9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0"/>
                    <a:pt x="10" y="142"/>
                    <a:pt x="25" y="149"/>
                  </a:cubicBezTo>
                  <a:cubicBezTo>
                    <a:pt x="25" y="284"/>
                    <a:pt x="25" y="284"/>
                    <a:pt x="25" y="284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84" y="284"/>
                    <a:pt x="84" y="284"/>
                    <a:pt x="84" y="284"/>
                  </a:cubicBezTo>
                  <a:cubicBezTo>
                    <a:pt x="115" y="284"/>
                    <a:pt x="115" y="284"/>
                    <a:pt x="115" y="284"/>
                  </a:cubicBezTo>
                  <a:cubicBezTo>
                    <a:pt x="115" y="149"/>
                    <a:pt x="115" y="149"/>
                    <a:pt x="115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81838" y="1555750"/>
            <a:ext cx="361950" cy="990601"/>
            <a:chOff x="7081838" y="1555750"/>
            <a:chExt cx="361950" cy="990601"/>
          </a:xfrm>
          <a:solidFill>
            <a:schemeClr val="accent5">
              <a:lumMod val="50000"/>
            </a:schemeClr>
          </a:solidFill>
        </p:grpSpPr>
        <p:sp>
          <p:nvSpPr>
            <p:cNvPr id="29" name="Oval 6"/>
            <p:cNvSpPr>
              <a:spLocks noChangeArrowheads="1"/>
            </p:cNvSpPr>
            <p:nvPr/>
          </p:nvSpPr>
          <p:spPr bwMode="auto">
            <a:xfrm>
              <a:off x="7151688" y="1555750"/>
              <a:ext cx="234950" cy="238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7081838" y="1811338"/>
              <a:ext cx="361950" cy="735013"/>
            </a:xfrm>
            <a:custGeom>
              <a:avLst/>
              <a:gdLst>
                <a:gd name="T0" fmla="*/ 115 w 140"/>
                <a:gd name="T1" fmla="*/ 149 h 284"/>
                <a:gd name="T2" fmla="*/ 140 w 140"/>
                <a:gd name="T3" fmla="*/ 112 h 284"/>
                <a:gd name="T4" fmla="*/ 140 w 140"/>
                <a:gd name="T5" fmla="*/ 43 h 284"/>
                <a:gd name="T6" fmla="*/ 96 w 140"/>
                <a:gd name="T7" fmla="*/ 0 h 284"/>
                <a:gd name="T8" fmla="*/ 44 w 140"/>
                <a:gd name="T9" fmla="*/ 0 h 284"/>
                <a:gd name="T10" fmla="*/ 0 w 140"/>
                <a:gd name="T11" fmla="*/ 43 h 284"/>
                <a:gd name="T12" fmla="*/ 0 w 140"/>
                <a:gd name="T13" fmla="*/ 112 h 284"/>
                <a:gd name="T14" fmla="*/ 25 w 140"/>
                <a:gd name="T15" fmla="*/ 149 h 284"/>
                <a:gd name="T16" fmla="*/ 25 w 140"/>
                <a:gd name="T17" fmla="*/ 284 h 284"/>
                <a:gd name="T18" fmla="*/ 59 w 140"/>
                <a:gd name="T19" fmla="*/ 284 h 284"/>
                <a:gd name="T20" fmla="*/ 71 w 140"/>
                <a:gd name="T21" fmla="*/ 199 h 284"/>
                <a:gd name="T22" fmla="*/ 84 w 140"/>
                <a:gd name="T23" fmla="*/ 284 h 284"/>
                <a:gd name="T24" fmla="*/ 115 w 140"/>
                <a:gd name="T25" fmla="*/ 284 h 284"/>
                <a:gd name="T26" fmla="*/ 115 w 140"/>
                <a:gd name="T27" fmla="*/ 14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284">
                  <a:moveTo>
                    <a:pt x="115" y="149"/>
                  </a:moveTo>
                  <a:cubicBezTo>
                    <a:pt x="130" y="142"/>
                    <a:pt x="140" y="130"/>
                    <a:pt x="140" y="112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40" y="20"/>
                    <a:pt x="120" y="0"/>
                    <a:pt x="9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0"/>
                    <a:pt x="10" y="142"/>
                    <a:pt x="25" y="149"/>
                  </a:cubicBezTo>
                  <a:cubicBezTo>
                    <a:pt x="25" y="284"/>
                    <a:pt x="25" y="284"/>
                    <a:pt x="25" y="284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84" y="284"/>
                    <a:pt x="84" y="284"/>
                    <a:pt x="84" y="284"/>
                  </a:cubicBezTo>
                  <a:cubicBezTo>
                    <a:pt x="115" y="284"/>
                    <a:pt x="115" y="284"/>
                    <a:pt x="115" y="284"/>
                  </a:cubicBezTo>
                  <a:cubicBezTo>
                    <a:pt x="115" y="149"/>
                    <a:pt x="115" y="149"/>
                    <a:pt x="115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81838" y="1555750"/>
            <a:ext cx="361950" cy="990601"/>
            <a:chOff x="7081838" y="1555750"/>
            <a:chExt cx="361950" cy="990601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7151688" y="1555750"/>
              <a:ext cx="234950" cy="238125"/>
            </a:xfrm>
            <a:prstGeom prst="ellipse">
              <a:avLst/>
            </a:prstGeom>
            <a:solidFill>
              <a:srgbClr val="93C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7081838" y="1811338"/>
              <a:ext cx="361950" cy="735013"/>
            </a:xfrm>
            <a:custGeom>
              <a:avLst/>
              <a:gdLst>
                <a:gd name="T0" fmla="*/ 115 w 140"/>
                <a:gd name="T1" fmla="*/ 149 h 284"/>
                <a:gd name="T2" fmla="*/ 140 w 140"/>
                <a:gd name="T3" fmla="*/ 112 h 284"/>
                <a:gd name="T4" fmla="*/ 140 w 140"/>
                <a:gd name="T5" fmla="*/ 43 h 284"/>
                <a:gd name="T6" fmla="*/ 96 w 140"/>
                <a:gd name="T7" fmla="*/ 0 h 284"/>
                <a:gd name="T8" fmla="*/ 44 w 140"/>
                <a:gd name="T9" fmla="*/ 0 h 284"/>
                <a:gd name="T10" fmla="*/ 0 w 140"/>
                <a:gd name="T11" fmla="*/ 43 h 284"/>
                <a:gd name="T12" fmla="*/ 0 w 140"/>
                <a:gd name="T13" fmla="*/ 112 h 284"/>
                <a:gd name="T14" fmla="*/ 25 w 140"/>
                <a:gd name="T15" fmla="*/ 149 h 284"/>
                <a:gd name="T16" fmla="*/ 25 w 140"/>
                <a:gd name="T17" fmla="*/ 284 h 284"/>
                <a:gd name="T18" fmla="*/ 59 w 140"/>
                <a:gd name="T19" fmla="*/ 284 h 284"/>
                <a:gd name="T20" fmla="*/ 71 w 140"/>
                <a:gd name="T21" fmla="*/ 199 h 284"/>
                <a:gd name="T22" fmla="*/ 84 w 140"/>
                <a:gd name="T23" fmla="*/ 284 h 284"/>
                <a:gd name="T24" fmla="*/ 115 w 140"/>
                <a:gd name="T25" fmla="*/ 284 h 284"/>
                <a:gd name="T26" fmla="*/ 115 w 140"/>
                <a:gd name="T27" fmla="*/ 14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284">
                  <a:moveTo>
                    <a:pt x="115" y="149"/>
                  </a:moveTo>
                  <a:cubicBezTo>
                    <a:pt x="130" y="142"/>
                    <a:pt x="140" y="130"/>
                    <a:pt x="140" y="112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40" y="20"/>
                    <a:pt x="120" y="0"/>
                    <a:pt x="9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0"/>
                    <a:pt x="10" y="142"/>
                    <a:pt x="25" y="149"/>
                  </a:cubicBezTo>
                  <a:cubicBezTo>
                    <a:pt x="25" y="284"/>
                    <a:pt x="25" y="284"/>
                    <a:pt x="25" y="284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84" y="284"/>
                    <a:pt x="84" y="284"/>
                    <a:pt x="84" y="284"/>
                  </a:cubicBezTo>
                  <a:cubicBezTo>
                    <a:pt x="115" y="284"/>
                    <a:pt x="115" y="284"/>
                    <a:pt x="115" y="284"/>
                  </a:cubicBezTo>
                  <a:cubicBezTo>
                    <a:pt x="115" y="149"/>
                    <a:pt x="115" y="149"/>
                    <a:pt x="115" y="149"/>
                  </a:cubicBezTo>
                  <a:close/>
                </a:path>
              </a:pathLst>
            </a:custGeom>
            <a:solidFill>
              <a:srgbClr val="93C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8"/>
          <p:cNvSpPr>
            <a:spLocks/>
          </p:cNvSpPr>
          <p:nvPr/>
        </p:nvSpPr>
        <p:spPr bwMode="auto">
          <a:xfrm>
            <a:off x="6673850" y="2435225"/>
            <a:ext cx="1177925" cy="301625"/>
          </a:xfrm>
          <a:custGeom>
            <a:avLst/>
            <a:gdLst>
              <a:gd name="T0" fmla="*/ 407 w 456"/>
              <a:gd name="T1" fmla="*/ 0 h 117"/>
              <a:gd name="T2" fmla="*/ 456 w 456"/>
              <a:gd name="T3" fmla="*/ 45 h 117"/>
              <a:gd name="T4" fmla="*/ 228 w 456"/>
              <a:gd name="T5" fmla="*/ 117 h 117"/>
              <a:gd name="T6" fmla="*/ 0 w 456"/>
              <a:gd name="T7" fmla="*/ 45 h 117"/>
              <a:gd name="T8" fmla="*/ 49 w 456"/>
              <a:gd name="T9" fmla="*/ 0 h 117"/>
              <a:gd name="T10" fmla="*/ 37 w 456"/>
              <a:gd name="T11" fmla="*/ 18 h 117"/>
              <a:gd name="T12" fmla="*/ 228 w 456"/>
              <a:gd name="T13" fmla="*/ 65 h 117"/>
              <a:gd name="T14" fmla="*/ 419 w 456"/>
              <a:gd name="T15" fmla="*/ 18 h 117"/>
              <a:gd name="T16" fmla="*/ 407 w 456"/>
              <a:gd name="T17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6" h="117">
                <a:moveTo>
                  <a:pt x="407" y="0"/>
                </a:moveTo>
                <a:cubicBezTo>
                  <a:pt x="436" y="13"/>
                  <a:pt x="456" y="28"/>
                  <a:pt x="456" y="45"/>
                </a:cubicBezTo>
                <a:cubicBezTo>
                  <a:pt x="456" y="85"/>
                  <a:pt x="353" y="117"/>
                  <a:pt x="228" y="117"/>
                </a:cubicBezTo>
                <a:cubicBezTo>
                  <a:pt x="103" y="117"/>
                  <a:pt x="0" y="85"/>
                  <a:pt x="0" y="45"/>
                </a:cubicBezTo>
                <a:cubicBezTo>
                  <a:pt x="0" y="28"/>
                  <a:pt x="17" y="13"/>
                  <a:pt x="49" y="0"/>
                </a:cubicBezTo>
                <a:cubicBezTo>
                  <a:pt x="42" y="5"/>
                  <a:pt x="37" y="13"/>
                  <a:pt x="37" y="18"/>
                </a:cubicBezTo>
                <a:cubicBezTo>
                  <a:pt x="37" y="45"/>
                  <a:pt x="123" y="65"/>
                  <a:pt x="228" y="65"/>
                </a:cubicBezTo>
                <a:cubicBezTo>
                  <a:pt x="333" y="65"/>
                  <a:pt x="419" y="45"/>
                  <a:pt x="419" y="18"/>
                </a:cubicBezTo>
                <a:cubicBezTo>
                  <a:pt x="419" y="13"/>
                  <a:pt x="414" y="5"/>
                  <a:pt x="407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8"/>
          <p:cNvSpPr>
            <a:spLocks noEditPoints="1"/>
          </p:cNvSpPr>
          <p:nvPr/>
        </p:nvSpPr>
        <p:spPr bwMode="auto">
          <a:xfrm>
            <a:off x="1564958" y="3458028"/>
            <a:ext cx="563091" cy="739776"/>
          </a:xfrm>
          <a:custGeom>
            <a:avLst/>
            <a:gdLst>
              <a:gd name="T0" fmla="*/ 35 w 166"/>
              <a:gd name="T1" fmla="*/ 131 h 218"/>
              <a:gd name="T2" fmla="*/ 83 w 166"/>
              <a:gd name="T3" fmla="*/ 196 h 218"/>
              <a:gd name="T4" fmla="*/ 83 w 166"/>
              <a:gd name="T5" fmla="*/ 196 h 218"/>
              <a:gd name="T6" fmla="*/ 85 w 166"/>
              <a:gd name="T7" fmla="*/ 196 h 218"/>
              <a:gd name="T8" fmla="*/ 87 w 166"/>
              <a:gd name="T9" fmla="*/ 196 h 218"/>
              <a:gd name="T10" fmla="*/ 133 w 166"/>
              <a:gd name="T11" fmla="*/ 131 h 218"/>
              <a:gd name="T12" fmla="*/ 131 w 166"/>
              <a:gd name="T13" fmla="*/ 131 h 218"/>
              <a:gd name="T14" fmla="*/ 129 w 166"/>
              <a:gd name="T15" fmla="*/ 92 h 218"/>
              <a:gd name="T16" fmla="*/ 39 w 166"/>
              <a:gd name="T17" fmla="*/ 92 h 218"/>
              <a:gd name="T18" fmla="*/ 35 w 166"/>
              <a:gd name="T19" fmla="*/ 131 h 218"/>
              <a:gd name="T20" fmla="*/ 35 w 166"/>
              <a:gd name="T21" fmla="*/ 131 h 218"/>
              <a:gd name="T22" fmla="*/ 157 w 166"/>
              <a:gd name="T23" fmla="*/ 89 h 218"/>
              <a:gd name="T24" fmla="*/ 157 w 166"/>
              <a:gd name="T25" fmla="*/ 89 h 218"/>
              <a:gd name="T26" fmla="*/ 157 w 166"/>
              <a:gd name="T27" fmla="*/ 96 h 218"/>
              <a:gd name="T28" fmla="*/ 157 w 166"/>
              <a:gd name="T29" fmla="*/ 96 h 218"/>
              <a:gd name="T30" fmla="*/ 157 w 166"/>
              <a:gd name="T31" fmla="*/ 100 h 218"/>
              <a:gd name="T32" fmla="*/ 155 w 166"/>
              <a:gd name="T33" fmla="*/ 105 h 218"/>
              <a:gd name="T34" fmla="*/ 159 w 166"/>
              <a:gd name="T35" fmla="*/ 107 h 218"/>
              <a:gd name="T36" fmla="*/ 159 w 166"/>
              <a:gd name="T37" fmla="*/ 107 h 218"/>
              <a:gd name="T38" fmla="*/ 166 w 166"/>
              <a:gd name="T39" fmla="*/ 124 h 218"/>
              <a:gd name="T40" fmla="*/ 162 w 166"/>
              <a:gd name="T41" fmla="*/ 146 h 218"/>
              <a:gd name="T42" fmla="*/ 148 w 166"/>
              <a:gd name="T43" fmla="*/ 159 h 218"/>
              <a:gd name="T44" fmla="*/ 90 w 166"/>
              <a:gd name="T45" fmla="*/ 218 h 218"/>
              <a:gd name="T46" fmla="*/ 85 w 166"/>
              <a:gd name="T47" fmla="*/ 218 h 218"/>
              <a:gd name="T48" fmla="*/ 81 w 166"/>
              <a:gd name="T49" fmla="*/ 218 h 218"/>
              <a:gd name="T50" fmla="*/ 81 w 166"/>
              <a:gd name="T51" fmla="*/ 218 h 218"/>
              <a:gd name="T52" fmla="*/ 20 w 166"/>
              <a:gd name="T53" fmla="*/ 159 h 218"/>
              <a:gd name="T54" fmla="*/ 4 w 166"/>
              <a:gd name="T55" fmla="*/ 148 h 218"/>
              <a:gd name="T56" fmla="*/ 2 w 166"/>
              <a:gd name="T57" fmla="*/ 124 h 218"/>
              <a:gd name="T58" fmla="*/ 7 w 166"/>
              <a:gd name="T59" fmla="*/ 107 h 218"/>
              <a:gd name="T60" fmla="*/ 11 w 166"/>
              <a:gd name="T61" fmla="*/ 107 h 218"/>
              <a:gd name="T62" fmla="*/ 9 w 166"/>
              <a:gd name="T63" fmla="*/ 92 h 218"/>
              <a:gd name="T64" fmla="*/ 9 w 166"/>
              <a:gd name="T65" fmla="*/ 89 h 218"/>
              <a:gd name="T66" fmla="*/ 9 w 166"/>
              <a:gd name="T67" fmla="*/ 89 h 218"/>
              <a:gd name="T68" fmla="*/ 20 w 166"/>
              <a:gd name="T69" fmla="*/ 42 h 218"/>
              <a:gd name="T70" fmla="*/ 153 w 166"/>
              <a:gd name="T71" fmla="*/ 46 h 218"/>
              <a:gd name="T72" fmla="*/ 157 w 166"/>
              <a:gd name="T73" fmla="*/ 89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6" h="218">
                <a:moveTo>
                  <a:pt x="35" y="131"/>
                </a:moveTo>
                <a:cubicBezTo>
                  <a:pt x="42" y="164"/>
                  <a:pt x="52" y="194"/>
                  <a:pt x="83" y="196"/>
                </a:cubicBezTo>
                <a:cubicBezTo>
                  <a:pt x="83" y="196"/>
                  <a:pt x="83" y="196"/>
                  <a:pt x="83" y="196"/>
                </a:cubicBezTo>
                <a:cubicBezTo>
                  <a:pt x="83" y="196"/>
                  <a:pt x="83" y="196"/>
                  <a:pt x="85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118" y="192"/>
                  <a:pt x="127" y="164"/>
                  <a:pt x="133" y="131"/>
                </a:cubicBezTo>
                <a:cubicBezTo>
                  <a:pt x="131" y="131"/>
                  <a:pt x="131" y="131"/>
                  <a:pt x="131" y="131"/>
                </a:cubicBezTo>
                <a:cubicBezTo>
                  <a:pt x="133" y="118"/>
                  <a:pt x="133" y="105"/>
                  <a:pt x="129" y="92"/>
                </a:cubicBezTo>
                <a:cubicBezTo>
                  <a:pt x="120" y="96"/>
                  <a:pt x="85" y="111"/>
                  <a:pt x="39" y="92"/>
                </a:cubicBezTo>
                <a:cubicBezTo>
                  <a:pt x="33" y="107"/>
                  <a:pt x="33" y="116"/>
                  <a:pt x="35" y="131"/>
                </a:cubicBezTo>
                <a:cubicBezTo>
                  <a:pt x="35" y="131"/>
                  <a:pt x="35" y="131"/>
                  <a:pt x="35" y="131"/>
                </a:cubicBezTo>
                <a:close/>
                <a:moveTo>
                  <a:pt x="157" y="89"/>
                </a:moveTo>
                <a:cubicBezTo>
                  <a:pt x="157" y="89"/>
                  <a:pt x="157" y="89"/>
                  <a:pt x="157" y="89"/>
                </a:cubicBezTo>
                <a:cubicBezTo>
                  <a:pt x="157" y="96"/>
                  <a:pt x="157" y="96"/>
                  <a:pt x="157" y="96"/>
                </a:cubicBezTo>
                <a:cubicBezTo>
                  <a:pt x="157" y="96"/>
                  <a:pt x="157" y="96"/>
                  <a:pt x="157" y="96"/>
                </a:cubicBezTo>
                <a:cubicBezTo>
                  <a:pt x="157" y="98"/>
                  <a:pt x="157" y="98"/>
                  <a:pt x="157" y="100"/>
                </a:cubicBezTo>
                <a:cubicBezTo>
                  <a:pt x="155" y="105"/>
                  <a:pt x="155" y="105"/>
                  <a:pt x="155" y="105"/>
                </a:cubicBezTo>
                <a:cubicBezTo>
                  <a:pt x="157" y="105"/>
                  <a:pt x="159" y="105"/>
                  <a:pt x="159" y="107"/>
                </a:cubicBezTo>
                <a:cubicBezTo>
                  <a:pt x="159" y="107"/>
                  <a:pt x="159" y="107"/>
                  <a:pt x="159" y="107"/>
                </a:cubicBezTo>
                <a:cubicBezTo>
                  <a:pt x="164" y="109"/>
                  <a:pt x="166" y="116"/>
                  <a:pt x="166" y="124"/>
                </a:cubicBezTo>
                <a:cubicBezTo>
                  <a:pt x="164" y="133"/>
                  <a:pt x="162" y="144"/>
                  <a:pt x="162" y="146"/>
                </a:cubicBezTo>
                <a:cubicBezTo>
                  <a:pt x="159" y="153"/>
                  <a:pt x="153" y="157"/>
                  <a:pt x="148" y="159"/>
                </a:cubicBezTo>
                <a:cubicBezTo>
                  <a:pt x="140" y="188"/>
                  <a:pt x="124" y="214"/>
                  <a:pt x="90" y="218"/>
                </a:cubicBezTo>
                <a:cubicBezTo>
                  <a:pt x="90" y="218"/>
                  <a:pt x="87" y="218"/>
                  <a:pt x="85" y="218"/>
                </a:cubicBezTo>
                <a:cubicBezTo>
                  <a:pt x="83" y="218"/>
                  <a:pt x="81" y="218"/>
                  <a:pt x="81" y="218"/>
                </a:cubicBezTo>
                <a:cubicBezTo>
                  <a:pt x="81" y="218"/>
                  <a:pt x="81" y="218"/>
                  <a:pt x="81" y="218"/>
                </a:cubicBezTo>
                <a:cubicBezTo>
                  <a:pt x="46" y="214"/>
                  <a:pt x="31" y="190"/>
                  <a:pt x="20" y="159"/>
                </a:cubicBezTo>
                <a:cubicBezTo>
                  <a:pt x="15" y="159"/>
                  <a:pt x="9" y="153"/>
                  <a:pt x="4" y="148"/>
                </a:cubicBezTo>
                <a:cubicBezTo>
                  <a:pt x="4" y="146"/>
                  <a:pt x="2" y="133"/>
                  <a:pt x="2" y="124"/>
                </a:cubicBezTo>
                <a:cubicBezTo>
                  <a:pt x="0" y="116"/>
                  <a:pt x="2" y="109"/>
                  <a:pt x="7" y="107"/>
                </a:cubicBezTo>
                <a:cubicBezTo>
                  <a:pt x="7" y="107"/>
                  <a:pt x="9" y="107"/>
                  <a:pt x="11" y="107"/>
                </a:cubicBezTo>
                <a:cubicBezTo>
                  <a:pt x="9" y="100"/>
                  <a:pt x="9" y="96"/>
                  <a:pt x="9" y="92"/>
                </a:cubicBezTo>
                <a:cubicBezTo>
                  <a:pt x="9" y="89"/>
                  <a:pt x="9" y="89"/>
                  <a:pt x="9" y="89"/>
                </a:cubicBezTo>
                <a:cubicBezTo>
                  <a:pt x="9" y="89"/>
                  <a:pt x="9" y="89"/>
                  <a:pt x="9" y="89"/>
                </a:cubicBezTo>
                <a:cubicBezTo>
                  <a:pt x="9" y="70"/>
                  <a:pt x="11" y="52"/>
                  <a:pt x="20" y="42"/>
                </a:cubicBezTo>
                <a:cubicBezTo>
                  <a:pt x="50" y="0"/>
                  <a:pt x="138" y="13"/>
                  <a:pt x="153" y="46"/>
                </a:cubicBezTo>
                <a:cubicBezTo>
                  <a:pt x="157" y="57"/>
                  <a:pt x="159" y="72"/>
                  <a:pt x="157" y="89"/>
                </a:cubicBezTo>
                <a:close/>
              </a:path>
            </a:pathLst>
          </a:custGeom>
          <a:solidFill>
            <a:srgbClr val="93C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317168" y="4194425"/>
            <a:ext cx="1058670" cy="519998"/>
          </a:xfrm>
          <a:custGeom>
            <a:avLst/>
            <a:gdLst>
              <a:gd name="T0" fmla="*/ 150 w 312"/>
              <a:gd name="T1" fmla="*/ 20 h 153"/>
              <a:gd name="T2" fmla="*/ 146 w 312"/>
              <a:gd name="T3" fmla="*/ 28 h 153"/>
              <a:gd name="T4" fmla="*/ 153 w 312"/>
              <a:gd name="T5" fmla="*/ 33 h 153"/>
              <a:gd name="T6" fmla="*/ 140 w 312"/>
              <a:gd name="T7" fmla="*/ 92 h 153"/>
              <a:gd name="T8" fmla="*/ 102 w 312"/>
              <a:gd name="T9" fmla="*/ 0 h 153"/>
              <a:gd name="T10" fmla="*/ 17 w 312"/>
              <a:gd name="T11" fmla="*/ 39 h 153"/>
              <a:gd name="T12" fmla="*/ 0 w 312"/>
              <a:gd name="T13" fmla="*/ 124 h 153"/>
              <a:gd name="T14" fmla="*/ 312 w 312"/>
              <a:gd name="T15" fmla="*/ 124 h 153"/>
              <a:gd name="T16" fmla="*/ 294 w 312"/>
              <a:gd name="T17" fmla="*/ 39 h 153"/>
              <a:gd name="T18" fmla="*/ 209 w 312"/>
              <a:gd name="T19" fmla="*/ 0 h 153"/>
              <a:gd name="T20" fmla="*/ 179 w 312"/>
              <a:gd name="T21" fmla="*/ 87 h 153"/>
              <a:gd name="T22" fmla="*/ 168 w 312"/>
              <a:gd name="T23" fmla="*/ 33 h 153"/>
              <a:gd name="T24" fmla="*/ 172 w 312"/>
              <a:gd name="T25" fmla="*/ 28 h 153"/>
              <a:gd name="T26" fmla="*/ 168 w 312"/>
              <a:gd name="T27" fmla="*/ 20 h 153"/>
              <a:gd name="T28" fmla="*/ 150 w 312"/>
              <a:gd name="T29" fmla="*/ 2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2" h="153">
                <a:moveTo>
                  <a:pt x="150" y="20"/>
                </a:moveTo>
                <a:cubicBezTo>
                  <a:pt x="146" y="28"/>
                  <a:pt x="146" y="28"/>
                  <a:pt x="146" y="28"/>
                </a:cubicBezTo>
                <a:cubicBezTo>
                  <a:pt x="153" y="33"/>
                  <a:pt x="153" y="33"/>
                  <a:pt x="153" y="33"/>
                </a:cubicBezTo>
                <a:cubicBezTo>
                  <a:pt x="140" y="92"/>
                  <a:pt x="140" y="92"/>
                  <a:pt x="140" y="92"/>
                </a:cubicBezTo>
                <a:cubicBezTo>
                  <a:pt x="122" y="70"/>
                  <a:pt x="107" y="33"/>
                  <a:pt x="102" y="0"/>
                </a:cubicBezTo>
                <a:cubicBezTo>
                  <a:pt x="72" y="11"/>
                  <a:pt x="44" y="24"/>
                  <a:pt x="17" y="39"/>
                </a:cubicBezTo>
                <a:cubicBezTo>
                  <a:pt x="2" y="68"/>
                  <a:pt x="2" y="100"/>
                  <a:pt x="0" y="124"/>
                </a:cubicBezTo>
                <a:cubicBezTo>
                  <a:pt x="109" y="153"/>
                  <a:pt x="212" y="153"/>
                  <a:pt x="312" y="124"/>
                </a:cubicBezTo>
                <a:cubicBezTo>
                  <a:pt x="310" y="100"/>
                  <a:pt x="310" y="68"/>
                  <a:pt x="294" y="39"/>
                </a:cubicBezTo>
                <a:cubicBezTo>
                  <a:pt x="270" y="24"/>
                  <a:pt x="242" y="11"/>
                  <a:pt x="209" y="0"/>
                </a:cubicBezTo>
                <a:cubicBezTo>
                  <a:pt x="207" y="31"/>
                  <a:pt x="196" y="63"/>
                  <a:pt x="179" y="87"/>
                </a:cubicBezTo>
                <a:cubicBezTo>
                  <a:pt x="168" y="33"/>
                  <a:pt x="168" y="33"/>
                  <a:pt x="168" y="33"/>
                </a:cubicBezTo>
                <a:cubicBezTo>
                  <a:pt x="172" y="28"/>
                  <a:pt x="172" y="28"/>
                  <a:pt x="172" y="28"/>
                </a:cubicBezTo>
                <a:cubicBezTo>
                  <a:pt x="168" y="20"/>
                  <a:pt x="168" y="20"/>
                  <a:pt x="168" y="20"/>
                </a:cubicBezTo>
                <a:cubicBezTo>
                  <a:pt x="150" y="20"/>
                  <a:pt x="150" y="20"/>
                  <a:pt x="150" y="2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588152" y="5790527"/>
            <a:ext cx="1363181" cy="607019"/>
            <a:chOff x="6588152" y="5790527"/>
            <a:chExt cx="1363181" cy="607019"/>
          </a:xfrm>
          <a:solidFill>
            <a:schemeClr val="accent5">
              <a:lumMod val="50000"/>
            </a:schemeClr>
          </a:solidFill>
        </p:grpSpPr>
        <p:sp>
          <p:nvSpPr>
            <p:cNvPr id="24" name="Freeform 24"/>
            <p:cNvSpPr>
              <a:spLocks/>
            </p:cNvSpPr>
            <p:nvPr/>
          </p:nvSpPr>
          <p:spPr bwMode="auto">
            <a:xfrm rot="1325907">
              <a:off x="6588152" y="5883193"/>
              <a:ext cx="1325556" cy="514353"/>
            </a:xfrm>
            <a:custGeom>
              <a:avLst/>
              <a:gdLst>
                <a:gd name="T0" fmla="*/ 246 w 835"/>
                <a:gd name="T1" fmla="*/ 304 h 324"/>
                <a:gd name="T2" fmla="*/ 12 w 835"/>
                <a:gd name="T3" fmla="*/ 78 h 324"/>
                <a:gd name="T4" fmla="*/ 0 w 835"/>
                <a:gd name="T5" fmla="*/ 84 h 324"/>
                <a:gd name="T6" fmla="*/ 249 w 835"/>
                <a:gd name="T7" fmla="*/ 324 h 324"/>
                <a:gd name="T8" fmla="*/ 835 w 835"/>
                <a:gd name="T9" fmla="*/ 12 h 324"/>
                <a:gd name="T10" fmla="*/ 821 w 835"/>
                <a:gd name="T11" fmla="*/ 0 h 324"/>
                <a:gd name="T12" fmla="*/ 246 w 835"/>
                <a:gd name="T13" fmla="*/ 30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5" h="324">
                  <a:moveTo>
                    <a:pt x="246" y="304"/>
                  </a:moveTo>
                  <a:lnTo>
                    <a:pt x="12" y="78"/>
                  </a:lnTo>
                  <a:lnTo>
                    <a:pt x="0" y="84"/>
                  </a:lnTo>
                  <a:lnTo>
                    <a:pt x="249" y="324"/>
                  </a:lnTo>
                  <a:lnTo>
                    <a:pt x="835" y="12"/>
                  </a:lnTo>
                  <a:lnTo>
                    <a:pt x="821" y="0"/>
                  </a:lnTo>
                  <a:lnTo>
                    <a:pt x="246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 rot="1325907">
              <a:off x="6607561" y="5836183"/>
              <a:ext cx="1325556" cy="512766"/>
            </a:xfrm>
            <a:custGeom>
              <a:avLst/>
              <a:gdLst>
                <a:gd name="T0" fmla="*/ 246 w 835"/>
                <a:gd name="T1" fmla="*/ 303 h 323"/>
                <a:gd name="T2" fmla="*/ 12 w 835"/>
                <a:gd name="T3" fmla="*/ 77 h 323"/>
                <a:gd name="T4" fmla="*/ 0 w 835"/>
                <a:gd name="T5" fmla="*/ 83 h 323"/>
                <a:gd name="T6" fmla="*/ 249 w 835"/>
                <a:gd name="T7" fmla="*/ 323 h 323"/>
                <a:gd name="T8" fmla="*/ 835 w 835"/>
                <a:gd name="T9" fmla="*/ 14 h 323"/>
                <a:gd name="T10" fmla="*/ 821 w 835"/>
                <a:gd name="T11" fmla="*/ 0 h 323"/>
                <a:gd name="T12" fmla="*/ 246 w 835"/>
                <a:gd name="T13" fmla="*/ 30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5" h="323">
                  <a:moveTo>
                    <a:pt x="246" y="303"/>
                  </a:moveTo>
                  <a:lnTo>
                    <a:pt x="12" y="77"/>
                  </a:lnTo>
                  <a:lnTo>
                    <a:pt x="0" y="83"/>
                  </a:lnTo>
                  <a:lnTo>
                    <a:pt x="249" y="323"/>
                  </a:lnTo>
                  <a:lnTo>
                    <a:pt x="835" y="14"/>
                  </a:lnTo>
                  <a:lnTo>
                    <a:pt x="821" y="0"/>
                  </a:lnTo>
                  <a:lnTo>
                    <a:pt x="246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 rot="1325907">
              <a:off x="6625777" y="5790527"/>
              <a:ext cx="1325556" cy="514353"/>
            </a:xfrm>
            <a:custGeom>
              <a:avLst/>
              <a:gdLst>
                <a:gd name="T0" fmla="*/ 246 w 835"/>
                <a:gd name="T1" fmla="*/ 303 h 324"/>
                <a:gd name="T2" fmla="*/ 12 w 835"/>
                <a:gd name="T3" fmla="*/ 77 h 324"/>
                <a:gd name="T4" fmla="*/ 0 w 835"/>
                <a:gd name="T5" fmla="*/ 84 h 324"/>
                <a:gd name="T6" fmla="*/ 249 w 835"/>
                <a:gd name="T7" fmla="*/ 324 h 324"/>
                <a:gd name="T8" fmla="*/ 835 w 835"/>
                <a:gd name="T9" fmla="*/ 12 h 324"/>
                <a:gd name="T10" fmla="*/ 821 w 835"/>
                <a:gd name="T11" fmla="*/ 0 h 324"/>
                <a:gd name="T12" fmla="*/ 246 w 835"/>
                <a:gd name="T13" fmla="*/ 303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5" h="324">
                  <a:moveTo>
                    <a:pt x="246" y="303"/>
                  </a:moveTo>
                  <a:lnTo>
                    <a:pt x="12" y="77"/>
                  </a:lnTo>
                  <a:lnTo>
                    <a:pt x="0" y="84"/>
                  </a:lnTo>
                  <a:lnTo>
                    <a:pt x="249" y="324"/>
                  </a:lnTo>
                  <a:lnTo>
                    <a:pt x="835" y="12"/>
                  </a:lnTo>
                  <a:lnTo>
                    <a:pt x="821" y="0"/>
                  </a:lnTo>
                  <a:lnTo>
                    <a:pt x="246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45186" y="5697978"/>
            <a:ext cx="1344369" cy="558305"/>
            <a:chOff x="6645186" y="5697978"/>
            <a:chExt cx="1344369" cy="558305"/>
          </a:xfrm>
        </p:grpSpPr>
        <p:sp>
          <p:nvSpPr>
            <p:cNvPr id="33" name="Freeform 27"/>
            <p:cNvSpPr>
              <a:spLocks/>
            </p:cNvSpPr>
            <p:nvPr/>
          </p:nvSpPr>
          <p:spPr bwMode="auto">
            <a:xfrm rot="1325907">
              <a:off x="6645186" y="5743517"/>
              <a:ext cx="1325556" cy="512766"/>
            </a:xfrm>
            <a:custGeom>
              <a:avLst/>
              <a:gdLst>
                <a:gd name="T0" fmla="*/ 246 w 835"/>
                <a:gd name="T1" fmla="*/ 303 h 323"/>
                <a:gd name="T2" fmla="*/ 12 w 835"/>
                <a:gd name="T3" fmla="*/ 77 h 323"/>
                <a:gd name="T4" fmla="*/ 0 w 835"/>
                <a:gd name="T5" fmla="*/ 83 h 323"/>
                <a:gd name="T6" fmla="*/ 249 w 835"/>
                <a:gd name="T7" fmla="*/ 323 h 323"/>
                <a:gd name="T8" fmla="*/ 835 w 835"/>
                <a:gd name="T9" fmla="*/ 12 h 323"/>
                <a:gd name="T10" fmla="*/ 821 w 835"/>
                <a:gd name="T11" fmla="*/ 0 h 323"/>
                <a:gd name="T12" fmla="*/ 246 w 835"/>
                <a:gd name="T13" fmla="*/ 30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5" h="323">
                  <a:moveTo>
                    <a:pt x="246" y="303"/>
                  </a:moveTo>
                  <a:lnTo>
                    <a:pt x="12" y="77"/>
                  </a:lnTo>
                  <a:lnTo>
                    <a:pt x="0" y="83"/>
                  </a:lnTo>
                  <a:lnTo>
                    <a:pt x="249" y="323"/>
                  </a:lnTo>
                  <a:lnTo>
                    <a:pt x="835" y="12"/>
                  </a:lnTo>
                  <a:lnTo>
                    <a:pt x="821" y="0"/>
                  </a:lnTo>
                  <a:lnTo>
                    <a:pt x="246" y="303"/>
                  </a:lnTo>
                  <a:close/>
                </a:path>
              </a:pathLst>
            </a:custGeom>
            <a:solidFill>
              <a:srgbClr val="709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 rot="1325907">
              <a:off x="6663999" y="5697978"/>
              <a:ext cx="1325556" cy="511178"/>
            </a:xfrm>
            <a:custGeom>
              <a:avLst/>
              <a:gdLst>
                <a:gd name="T0" fmla="*/ 246 w 835"/>
                <a:gd name="T1" fmla="*/ 303 h 322"/>
                <a:gd name="T2" fmla="*/ 12 w 835"/>
                <a:gd name="T3" fmla="*/ 75 h 322"/>
                <a:gd name="T4" fmla="*/ 0 w 835"/>
                <a:gd name="T5" fmla="*/ 81 h 322"/>
                <a:gd name="T6" fmla="*/ 249 w 835"/>
                <a:gd name="T7" fmla="*/ 322 h 322"/>
                <a:gd name="T8" fmla="*/ 835 w 835"/>
                <a:gd name="T9" fmla="*/ 12 h 322"/>
                <a:gd name="T10" fmla="*/ 821 w 835"/>
                <a:gd name="T11" fmla="*/ 0 h 322"/>
                <a:gd name="T12" fmla="*/ 246 w 835"/>
                <a:gd name="T13" fmla="*/ 30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5" h="322">
                  <a:moveTo>
                    <a:pt x="246" y="303"/>
                  </a:moveTo>
                  <a:lnTo>
                    <a:pt x="12" y="75"/>
                  </a:lnTo>
                  <a:lnTo>
                    <a:pt x="0" y="81"/>
                  </a:lnTo>
                  <a:lnTo>
                    <a:pt x="249" y="322"/>
                  </a:lnTo>
                  <a:lnTo>
                    <a:pt x="835" y="12"/>
                  </a:lnTo>
                  <a:lnTo>
                    <a:pt x="821" y="0"/>
                  </a:lnTo>
                  <a:lnTo>
                    <a:pt x="246" y="303"/>
                  </a:lnTo>
                  <a:close/>
                </a:path>
              </a:pathLst>
            </a:custGeom>
            <a:solidFill>
              <a:srgbClr val="709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41339" y="5351128"/>
            <a:ext cx="1325556" cy="823918"/>
            <a:chOff x="6741339" y="5351128"/>
            <a:chExt cx="1325556" cy="823918"/>
          </a:xfrm>
        </p:grpSpPr>
        <p:sp>
          <p:nvSpPr>
            <p:cNvPr id="36" name="Freeform 29"/>
            <p:cNvSpPr>
              <a:spLocks noEditPoints="1"/>
            </p:cNvSpPr>
            <p:nvPr/>
          </p:nvSpPr>
          <p:spPr bwMode="auto">
            <a:xfrm rot="1325907">
              <a:off x="6741339" y="5351128"/>
              <a:ext cx="1325556" cy="823918"/>
            </a:xfrm>
            <a:custGeom>
              <a:avLst/>
              <a:gdLst>
                <a:gd name="T0" fmla="*/ 293 w 410"/>
                <a:gd name="T1" fmla="*/ 0 h 255"/>
                <a:gd name="T2" fmla="*/ 0 w 410"/>
                <a:gd name="T3" fmla="*/ 137 h 255"/>
                <a:gd name="T4" fmla="*/ 122 w 410"/>
                <a:gd name="T5" fmla="*/ 255 h 255"/>
                <a:gd name="T6" fmla="*/ 410 w 410"/>
                <a:gd name="T7" fmla="*/ 103 h 255"/>
                <a:gd name="T8" fmla="*/ 293 w 410"/>
                <a:gd name="T9" fmla="*/ 0 h 255"/>
                <a:gd name="T10" fmla="*/ 164 w 410"/>
                <a:gd name="T11" fmla="*/ 211 h 255"/>
                <a:gd name="T12" fmla="*/ 106 w 410"/>
                <a:gd name="T13" fmla="*/ 209 h 255"/>
                <a:gd name="T14" fmla="*/ 47 w 410"/>
                <a:gd name="T15" fmla="*/ 152 h 255"/>
                <a:gd name="T16" fmla="*/ 44 w 410"/>
                <a:gd name="T17" fmla="*/ 126 h 255"/>
                <a:gd name="T18" fmla="*/ 155 w 410"/>
                <a:gd name="T19" fmla="*/ 75 h 255"/>
                <a:gd name="T20" fmla="*/ 149 w 410"/>
                <a:gd name="T21" fmla="*/ 83 h 255"/>
                <a:gd name="T22" fmla="*/ 195 w 410"/>
                <a:gd name="T23" fmla="*/ 160 h 255"/>
                <a:gd name="T24" fmla="*/ 244 w 410"/>
                <a:gd name="T25" fmla="*/ 170 h 255"/>
                <a:gd name="T26" fmla="*/ 164 w 410"/>
                <a:gd name="T27" fmla="*/ 211 h 255"/>
                <a:gd name="T28" fmla="*/ 258 w 410"/>
                <a:gd name="T29" fmla="*/ 146 h 255"/>
                <a:gd name="T30" fmla="*/ 252 w 410"/>
                <a:gd name="T31" fmla="*/ 150 h 255"/>
                <a:gd name="T32" fmla="*/ 245 w 410"/>
                <a:gd name="T33" fmla="*/ 143 h 255"/>
                <a:gd name="T34" fmla="*/ 233 w 410"/>
                <a:gd name="T35" fmla="*/ 150 h 255"/>
                <a:gd name="T36" fmla="*/ 221 w 410"/>
                <a:gd name="T37" fmla="*/ 151 h 255"/>
                <a:gd name="T38" fmla="*/ 209 w 410"/>
                <a:gd name="T39" fmla="*/ 145 h 255"/>
                <a:gd name="T40" fmla="*/ 216 w 410"/>
                <a:gd name="T41" fmla="*/ 137 h 255"/>
                <a:gd name="T42" fmla="*/ 227 w 410"/>
                <a:gd name="T43" fmla="*/ 141 h 255"/>
                <a:gd name="T44" fmla="*/ 239 w 410"/>
                <a:gd name="T45" fmla="*/ 137 h 255"/>
                <a:gd name="T46" fmla="*/ 216 w 410"/>
                <a:gd name="T47" fmla="*/ 115 h 255"/>
                <a:gd name="T48" fmla="*/ 203 w 410"/>
                <a:gd name="T49" fmla="*/ 121 h 255"/>
                <a:gd name="T50" fmla="*/ 192 w 410"/>
                <a:gd name="T51" fmla="*/ 122 h 255"/>
                <a:gd name="T52" fmla="*/ 182 w 410"/>
                <a:gd name="T53" fmla="*/ 117 h 255"/>
                <a:gd name="T54" fmla="*/ 176 w 410"/>
                <a:gd name="T55" fmla="*/ 98 h 255"/>
                <a:gd name="T56" fmla="*/ 183 w 410"/>
                <a:gd name="T57" fmla="*/ 83 h 255"/>
                <a:gd name="T58" fmla="*/ 178 w 410"/>
                <a:gd name="T59" fmla="*/ 77 h 255"/>
                <a:gd name="T60" fmla="*/ 183 w 410"/>
                <a:gd name="T61" fmla="*/ 73 h 255"/>
                <a:gd name="T62" fmla="*/ 188 w 410"/>
                <a:gd name="T63" fmla="*/ 78 h 255"/>
                <a:gd name="T64" fmla="*/ 203 w 410"/>
                <a:gd name="T65" fmla="*/ 70 h 255"/>
                <a:gd name="T66" fmla="*/ 220 w 410"/>
                <a:gd name="T67" fmla="*/ 74 h 255"/>
                <a:gd name="T68" fmla="*/ 212 w 410"/>
                <a:gd name="T69" fmla="*/ 83 h 255"/>
                <a:gd name="T70" fmla="*/ 203 w 410"/>
                <a:gd name="T71" fmla="*/ 81 h 255"/>
                <a:gd name="T72" fmla="*/ 194 w 410"/>
                <a:gd name="T73" fmla="*/ 84 h 255"/>
                <a:gd name="T74" fmla="*/ 215 w 410"/>
                <a:gd name="T75" fmla="*/ 104 h 255"/>
                <a:gd name="T76" fmla="*/ 225 w 410"/>
                <a:gd name="T77" fmla="*/ 98 h 255"/>
                <a:gd name="T78" fmla="*/ 234 w 410"/>
                <a:gd name="T79" fmla="*/ 95 h 255"/>
                <a:gd name="T80" fmla="*/ 243 w 410"/>
                <a:gd name="T81" fmla="*/ 97 h 255"/>
                <a:gd name="T82" fmla="*/ 251 w 410"/>
                <a:gd name="T83" fmla="*/ 102 h 255"/>
                <a:gd name="T84" fmla="*/ 258 w 410"/>
                <a:gd name="T85" fmla="*/ 119 h 255"/>
                <a:gd name="T86" fmla="*/ 250 w 410"/>
                <a:gd name="T87" fmla="*/ 138 h 255"/>
                <a:gd name="T88" fmla="*/ 258 w 410"/>
                <a:gd name="T89" fmla="*/ 146 h 255"/>
                <a:gd name="T90" fmla="*/ 354 w 410"/>
                <a:gd name="T91" fmla="*/ 113 h 255"/>
                <a:gd name="T92" fmla="*/ 281 w 410"/>
                <a:gd name="T93" fmla="*/ 151 h 255"/>
                <a:gd name="T94" fmla="*/ 283 w 410"/>
                <a:gd name="T95" fmla="*/ 147 h 255"/>
                <a:gd name="T96" fmla="*/ 238 w 410"/>
                <a:gd name="T97" fmla="*/ 70 h 255"/>
                <a:gd name="T98" fmla="*/ 186 w 410"/>
                <a:gd name="T99" fmla="*/ 60 h 255"/>
                <a:gd name="T100" fmla="*/ 266 w 410"/>
                <a:gd name="T101" fmla="*/ 23 h 255"/>
                <a:gd name="T102" fmla="*/ 311 w 410"/>
                <a:gd name="T103" fmla="*/ 28 h 255"/>
                <a:gd name="T104" fmla="*/ 365 w 410"/>
                <a:gd name="T105" fmla="*/ 75 h 255"/>
                <a:gd name="T106" fmla="*/ 354 w 410"/>
                <a:gd name="T107" fmla="*/ 11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0" h="255">
                  <a:moveTo>
                    <a:pt x="293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122" y="255"/>
                    <a:pt x="122" y="255"/>
                    <a:pt x="122" y="255"/>
                  </a:cubicBezTo>
                  <a:cubicBezTo>
                    <a:pt x="410" y="103"/>
                    <a:pt x="410" y="103"/>
                    <a:pt x="410" y="103"/>
                  </a:cubicBezTo>
                  <a:lnTo>
                    <a:pt x="293" y="0"/>
                  </a:lnTo>
                  <a:close/>
                  <a:moveTo>
                    <a:pt x="164" y="211"/>
                  </a:moveTo>
                  <a:cubicBezTo>
                    <a:pt x="152" y="199"/>
                    <a:pt x="118" y="196"/>
                    <a:pt x="106" y="209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50" y="144"/>
                    <a:pt x="49" y="134"/>
                    <a:pt x="44" y="126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52" y="77"/>
                    <a:pt x="151" y="80"/>
                    <a:pt x="149" y="83"/>
                  </a:cubicBezTo>
                  <a:cubicBezTo>
                    <a:pt x="137" y="108"/>
                    <a:pt x="158" y="142"/>
                    <a:pt x="195" y="160"/>
                  </a:cubicBezTo>
                  <a:cubicBezTo>
                    <a:pt x="211" y="168"/>
                    <a:pt x="229" y="171"/>
                    <a:pt x="244" y="170"/>
                  </a:cubicBezTo>
                  <a:lnTo>
                    <a:pt x="164" y="211"/>
                  </a:lnTo>
                  <a:close/>
                  <a:moveTo>
                    <a:pt x="258" y="146"/>
                  </a:moveTo>
                  <a:cubicBezTo>
                    <a:pt x="252" y="150"/>
                    <a:pt x="252" y="150"/>
                    <a:pt x="252" y="150"/>
                  </a:cubicBezTo>
                  <a:cubicBezTo>
                    <a:pt x="245" y="143"/>
                    <a:pt x="245" y="143"/>
                    <a:pt x="245" y="143"/>
                  </a:cubicBezTo>
                  <a:cubicBezTo>
                    <a:pt x="241" y="146"/>
                    <a:pt x="237" y="149"/>
                    <a:pt x="233" y="150"/>
                  </a:cubicBezTo>
                  <a:cubicBezTo>
                    <a:pt x="230" y="152"/>
                    <a:pt x="226" y="152"/>
                    <a:pt x="221" y="151"/>
                  </a:cubicBezTo>
                  <a:cubicBezTo>
                    <a:pt x="217" y="151"/>
                    <a:pt x="213" y="149"/>
                    <a:pt x="209" y="145"/>
                  </a:cubicBezTo>
                  <a:cubicBezTo>
                    <a:pt x="216" y="137"/>
                    <a:pt x="216" y="137"/>
                    <a:pt x="216" y="137"/>
                  </a:cubicBezTo>
                  <a:cubicBezTo>
                    <a:pt x="220" y="140"/>
                    <a:pt x="224" y="141"/>
                    <a:pt x="227" y="141"/>
                  </a:cubicBezTo>
                  <a:cubicBezTo>
                    <a:pt x="232" y="141"/>
                    <a:pt x="236" y="140"/>
                    <a:pt x="239" y="137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2" y="117"/>
                    <a:pt x="208" y="120"/>
                    <a:pt x="203" y="121"/>
                  </a:cubicBezTo>
                  <a:cubicBezTo>
                    <a:pt x="199" y="123"/>
                    <a:pt x="195" y="123"/>
                    <a:pt x="192" y="122"/>
                  </a:cubicBezTo>
                  <a:cubicBezTo>
                    <a:pt x="188" y="121"/>
                    <a:pt x="185" y="119"/>
                    <a:pt x="182" y="117"/>
                  </a:cubicBezTo>
                  <a:cubicBezTo>
                    <a:pt x="177" y="112"/>
                    <a:pt x="175" y="106"/>
                    <a:pt x="176" y="98"/>
                  </a:cubicBezTo>
                  <a:cubicBezTo>
                    <a:pt x="176" y="94"/>
                    <a:pt x="179" y="88"/>
                    <a:pt x="183" y="83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93" y="74"/>
                    <a:pt x="198" y="71"/>
                    <a:pt x="203" y="70"/>
                  </a:cubicBezTo>
                  <a:cubicBezTo>
                    <a:pt x="209" y="69"/>
                    <a:pt x="214" y="71"/>
                    <a:pt x="220" y="74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08" y="81"/>
                    <a:pt x="206" y="80"/>
                    <a:pt x="203" y="81"/>
                  </a:cubicBezTo>
                  <a:cubicBezTo>
                    <a:pt x="200" y="81"/>
                    <a:pt x="197" y="82"/>
                    <a:pt x="194" y="84"/>
                  </a:cubicBezTo>
                  <a:cubicBezTo>
                    <a:pt x="215" y="104"/>
                    <a:pt x="215" y="104"/>
                    <a:pt x="215" y="104"/>
                  </a:cubicBezTo>
                  <a:cubicBezTo>
                    <a:pt x="220" y="101"/>
                    <a:pt x="223" y="99"/>
                    <a:pt x="225" y="98"/>
                  </a:cubicBezTo>
                  <a:cubicBezTo>
                    <a:pt x="228" y="97"/>
                    <a:pt x="231" y="96"/>
                    <a:pt x="234" y="95"/>
                  </a:cubicBezTo>
                  <a:cubicBezTo>
                    <a:pt x="237" y="95"/>
                    <a:pt x="240" y="96"/>
                    <a:pt x="243" y="97"/>
                  </a:cubicBezTo>
                  <a:cubicBezTo>
                    <a:pt x="246" y="98"/>
                    <a:pt x="248" y="99"/>
                    <a:pt x="251" y="102"/>
                  </a:cubicBezTo>
                  <a:cubicBezTo>
                    <a:pt x="256" y="106"/>
                    <a:pt x="258" y="112"/>
                    <a:pt x="258" y="119"/>
                  </a:cubicBezTo>
                  <a:cubicBezTo>
                    <a:pt x="258" y="126"/>
                    <a:pt x="255" y="132"/>
                    <a:pt x="250" y="138"/>
                  </a:cubicBezTo>
                  <a:lnTo>
                    <a:pt x="258" y="146"/>
                  </a:lnTo>
                  <a:close/>
                  <a:moveTo>
                    <a:pt x="354" y="113"/>
                  </a:moveTo>
                  <a:cubicBezTo>
                    <a:pt x="281" y="151"/>
                    <a:pt x="281" y="151"/>
                    <a:pt x="281" y="151"/>
                  </a:cubicBezTo>
                  <a:cubicBezTo>
                    <a:pt x="282" y="149"/>
                    <a:pt x="283" y="148"/>
                    <a:pt x="283" y="147"/>
                  </a:cubicBezTo>
                  <a:cubicBezTo>
                    <a:pt x="295" y="122"/>
                    <a:pt x="275" y="87"/>
                    <a:pt x="238" y="70"/>
                  </a:cubicBezTo>
                  <a:cubicBezTo>
                    <a:pt x="220" y="61"/>
                    <a:pt x="202" y="58"/>
                    <a:pt x="186" y="60"/>
                  </a:cubicBezTo>
                  <a:cubicBezTo>
                    <a:pt x="266" y="23"/>
                    <a:pt x="266" y="23"/>
                    <a:pt x="266" y="23"/>
                  </a:cubicBezTo>
                  <a:cubicBezTo>
                    <a:pt x="277" y="31"/>
                    <a:pt x="301" y="37"/>
                    <a:pt x="311" y="28"/>
                  </a:cubicBezTo>
                  <a:cubicBezTo>
                    <a:pt x="365" y="75"/>
                    <a:pt x="365" y="75"/>
                    <a:pt x="365" y="75"/>
                  </a:cubicBezTo>
                  <a:cubicBezTo>
                    <a:pt x="356" y="83"/>
                    <a:pt x="350" y="101"/>
                    <a:pt x="354" y="113"/>
                  </a:cubicBezTo>
                  <a:close/>
                </a:path>
              </a:pathLst>
            </a:custGeom>
            <a:solidFill>
              <a:srgbClr val="93C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/>
            </p:cNvSpPr>
            <p:nvPr/>
          </p:nvSpPr>
          <p:spPr bwMode="auto">
            <a:xfrm rot="1325907">
              <a:off x="7378192" y="5632865"/>
              <a:ext cx="74612" cy="77788"/>
            </a:xfrm>
            <a:custGeom>
              <a:avLst/>
              <a:gdLst>
                <a:gd name="T0" fmla="*/ 0 w 23"/>
                <a:gd name="T1" fmla="*/ 11 h 24"/>
                <a:gd name="T2" fmla="*/ 3 w 23"/>
                <a:gd name="T3" fmla="*/ 20 h 24"/>
                <a:gd name="T4" fmla="*/ 12 w 23"/>
                <a:gd name="T5" fmla="*/ 24 h 24"/>
                <a:gd name="T6" fmla="*/ 23 w 23"/>
                <a:gd name="T7" fmla="*/ 20 h 24"/>
                <a:gd name="T8" fmla="*/ 3 w 23"/>
                <a:gd name="T9" fmla="*/ 0 h 24"/>
                <a:gd name="T10" fmla="*/ 0 w 23"/>
                <a:gd name="T11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4">
                  <a:moveTo>
                    <a:pt x="0" y="11"/>
                  </a:moveTo>
                  <a:cubicBezTo>
                    <a:pt x="0" y="15"/>
                    <a:pt x="1" y="18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5" y="24"/>
                    <a:pt x="19" y="23"/>
                    <a:pt x="23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4"/>
                    <a:pt x="0" y="8"/>
                    <a:pt x="0" y="11"/>
                  </a:cubicBezTo>
                  <a:close/>
                </a:path>
              </a:pathLst>
            </a:custGeom>
            <a:solidFill>
              <a:srgbClr val="93C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1"/>
            <p:cNvSpPr>
              <a:spLocks/>
            </p:cNvSpPr>
            <p:nvPr/>
          </p:nvSpPr>
          <p:spPr bwMode="auto">
            <a:xfrm rot="1325907">
              <a:off x="7461924" y="5732443"/>
              <a:ext cx="84137" cy="84138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5 h 26"/>
                <a:gd name="T4" fmla="*/ 22 w 26"/>
                <a:gd name="T5" fmla="*/ 26 h 26"/>
                <a:gd name="T6" fmla="*/ 26 w 26"/>
                <a:gd name="T7" fmla="*/ 15 h 26"/>
                <a:gd name="T8" fmla="*/ 21 w 26"/>
                <a:gd name="T9" fmla="*/ 4 h 26"/>
                <a:gd name="T10" fmla="*/ 13 w 2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10" y="0"/>
                    <a:pt x="5" y="2"/>
                    <a:pt x="0" y="5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4" y="23"/>
                    <a:pt x="26" y="19"/>
                    <a:pt x="26" y="15"/>
                  </a:cubicBezTo>
                  <a:cubicBezTo>
                    <a:pt x="26" y="11"/>
                    <a:pt x="24" y="7"/>
                    <a:pt x="21" y="4"/>
                  </a:cubicBezTo>
                  <a:cubicBezTo>
                    <a:pt x="18" y="2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93C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84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02691 -4.07407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0276 -4.07407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0" grpId="0"/>
      <p:bldP spid="83" grpId="0" animBg="1"/>
      <p:bldP spid="82" grpId="0" animBg="1"/>
      <p:bldP spid="79" grpId="0"/>
      <p:bldP spid="86" grpId="0" animBg="1"/>
      <p:bldP spid="87" grpId="0" animBg="1"/>
      <p:bldP spid="89" grpId="0"/>
      <p:bldP spid="8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2362200" y="5517244"/>
            <a:ext cx="4196700" cy="3683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>
                  <a:lumMod val="40000"/>
                  <a:lumOff val="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114800" y="4463142"/>
            <a:ext cx="4196700" cy="3683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>
                  <a:lumMod val="40000"/>
                  <a:lumOff val="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84900" y="3434444"/>
            <a:ext cx="4196700" cy="3683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>
                  <a:lumMod val="40000"/>
                  <a:lumOff val="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91000" y="2438400"/>
            <a:ext cx="4196700" cy="3683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>
                  <a:lumMod val="40000"/>
                  <a:lumOff val="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Parallelogram 41"/>
          <p:cNvSpPr/>
          <p:nvPr/>
        </p:nvSpPr>
        <p:spPr>
          <a:xfrm>
            <a:off x="2476500" y="3547534"/>
            <a:ext cx="5715000" cy="990600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2324100" y="1524000"/>
            <a:ext cx="5715000" cy="990600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Parallelogram 39"/>
          <p:cNvSpPr/>
          <p:nvPr/>
        </p:nvSpPr>
        <p:spPr>
          <a:xfrm flipV="1">
            <a:off x="1257300" y="2535767"/>
            <a:ext cx="5715000" cy="990600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Parallelogram 40"/>
          <p:cNvSpPr/>
          <p:nvPr/>
        </p:nvSpPr>
        <p:spPr>
          <a:xfrm flipV="1">
            <a:off x="952500" y="4559300"/>
            <a:ext cx="5715000" cy="990600"/>
          </a:xfrm>
          <a:prstGeom prst="parallelogram">
            <a:avLst/>
          </a:prstGeom>
          <a:gradFill flip="none" rotWithShape="1">
            <a:gsLst>
              <a:gs pos="53000">
                <a:schemeClr val="accent5">
                  <a:lumMod val="75000"/>
                </a:schemeClr>
              </a:gs>
              <a:gs pos="9000">
                <a:srgbClr val="18414C"/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>
            <a:outerShdw blurRad="393700" dist="38100" sx="104000" sy="104000" algn="l" rotWithShape="0">
              <a:prstClr val="black">
                <a:alpha val="4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428987" y="1726913"/>
            <a:ext cx="350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tabLst>
                <a:tab pos="8229600" algn="r"/>
              </a:tabLst>
              <a:defRPr/>
            </a:pPr>
            <a:r>
              <a:rPr lang="en-US" sz="1600" b="1" kern="0" dirty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Deliver Reporting &amp; Analytics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19200" y="275082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tabLst>
                <a:tab pos="8229600" algn="r"/>
              </a:tabLst>
              <a:defRPr/>
            </a:pPr>
            <a:r>
              <a:rPr lang="en-US" sz="1600" b="1" kern="0" dirty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Drive Value beyond Arbitrage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77970" y="3673022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lvl="1" indent="-173038">
              <a:spcBef>
                <a:spcPct val="20000"/>
              </a:spcBef>
              <a:buFont typeface="Arial" pitchFamily="34" charset="0"/>
              <a:buChar char="•"/>
              <a:tabLst>
                <a:tab pos="8229600" algn="r"/>
              </a:tabLst>
            </a:pPr>
            <a:r>
              <a:rPr lang="en-US" sz="1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One-Point Service Delivery in a Hybrid Environment</a:t>
            </a:r>
          </a:p>
          <a:p>
            <a:pPr marL="173038" lvl="1" indent="-173038">
              <a:spcBef>
                <a:spcPct val="20000"/>
              </a:spcBef>
              <a:buFont typeface="Arial" pitchFamily="34" charset="0"/>
              <a:buChar char="•"/>
              <a:tabLst>
                <a:tab pos="8229600" algn="r"/>
              </a:tabLst>
            </a:pPr>
            <a:r>
              <a:rPr lang="en-US" sz="1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Empowering </a:t>
            </a:r>
            <a:r>
              <a:rPr lang="en-US" sz="1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Talent to Lead Global Initiatives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14340" y="4777453"/>
            <a:ext cx="275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tabLst>
                <a:tab pos="8229600" algn="r"/>
              </a:tabLst>
              <a:defRPr/>
            </a:pPr>
            <a:r>
              <a:rPr lang="en-US" sz="1600" b="1" kern="0" dirty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World Class Process Governance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10000" y="2670740"/>
            <a:ext cx="289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1" indent="-177800">
              <a:spcBef>
                <a:spcPct val="20000"/>
              </a:spcBef>
              <a:buFont typeface="Arial" pitchFamily="34" charset="0"/>
              <a:buChar char="•"/>
              <a:tabLst>
                <a:tab pos="8229600" algn="r"/>
              </a:tabLst>
            </a:pPr>
            <a:r>
              <a:rPr lang="en-US" sz="1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Leverage CI to Improve &amp; Transform Processes</a:t>
            </a:r>
          </a:p>
          <a:p>
            <a:pPr marL="177800" lvl="1" indent="-177800">
              <a:spcBef>
                <a:spcPct val="20000"/>
              </a:spcBef>
              <a:buFont typeface="Arial" pitchFamily="34" charset="0"/>
              <a:buChar char="•"/>
              <a:tabLst>
                <a:tab pos="8229600" algn="r"/>
              </a:tabLst>
            </a:pPr>
            <a:r>
              <a:rPr lang="en-US" sz="1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Collaborate Across Boundaries to Deliver Value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23970" y="3876461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tabLst>
                <a:tab pos="8229600" algn="r"/>
              </a:tabLst>
              <a:defRPr/>
            </a:pPr>
            <a:r>
              <a:rPr lang="en-US" sz="1600" b="1" kern="0" dirty="0">
                <a:solidFill>
                  <a:srgbClr val="FF99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Leadership</a:t>
            </a:r>
          </a:p>
        </p:txBody>
      </p:sp>
      <p:sp>
        <p:nvSpPr>
          <p:cNvPr id="78" name="Freeform 135"/>
          <p:cNvSpPr>
            <a:spLocks/>
          </p:cNvSpPr>
          <p:nvPr/>
        </p:nvSpPr>
        <p:spPr bwMode="auto">
          <a:xfrm>
            <a:off x="6142214" y="4604987"/>
            <a:ext cx="944386" cy="899225"/>
          </a:xfrm>
          <a:custGeom>
            <a:avLst/>
            <a:gdLst/>
            <a:ahLst/>
            <a:cxnLst>
              <a:cxn ang="0">
                <a:pos x="1056" y="0"/>
              </a:cxn>
              <a:cxn ang="0">
                <a:pos x="1382" y="662"/>
              </a:cxn>
              <a:cxn ang="0">
                <a:pos x="2112" y="768"/>
              </a:cxn>
              <a:cxn ang="0">
                <a:pos x="1585" y="1283"/>
              </a:cxn>
              <a:cxn ang="0">
                <a:pos x="1710" y="2011"/>
              </a:cxn>
              <a:cxn ang="0">
                <a:pos x="1056" y="1668"/>
              </a:cxn>
              <a:cxn ang="0">
                <a:pos x="404" y="2011"/>
              </a:cxn>
              <a:cxn ang="0">
                <a:pos x="529" y="1283"/>
              </a:cxn>
              <a:cxn ang="0">
                <a:pos x="0" y="768"/>
              </a:cxn>
              <a:cxn ang="0">
                <a:pos x="730" y="662"/>
              </a:cxn>
              <a:cxn ang="0">
                <a:pos x="1056" y="0"/>
              </a:cxn>
            </a:cxnLst>
            <a:rect l="0" t="0" r="r" b="b"/>
            <a:pathLst>
              <a:path w="2112" h="2011">
                <a:moveTo>
                  <a:pt x="1056" y="0"/>
                </a:moveTo>
                <a:lnTo>
                  <a:pt x="1382" y="662"/>
                </a:lnTo>
                <a:lnTo>
                  <a:pt x="2112" y="768"/>
                </a:lnTo>
                <a:lnTo>
                  <a:pt x="1585" y="1283"/>
                </a:lnTo>
                <a:lnTo>
                  <a:pt x="1710" y="2011"/>
                </a:lnTo>
                <a:lnTo>
                  <a:pt x="1056" y="1668"/>
                </a:lnTo>
                <a:lnTo>
                  <a:pt x="404" y="2011"/>
                </a:lnTo>
                <a:lnTo>
                  <a:pt x="529" y="1283"/>
                </a:lnTo>
                <a:lnTo>
                  <a:pt x="0" y="768"/>
                </a:lnTo>
                <a:lnTo>
                  <a:pt x="730" y="662"/>
                </a:lnTo>
                <a:lnTo>
                  <a:pt x="105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FSS Journey to Maturation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2145759" y="3662926"/>
            <a:ext cx="1290525" cy="634753"/>
            <a:chOff x="4775200" y="5549900"/>
            <a:chExt cx="4873625" cy="2397125"/>
          </a:xfrm>
        </p:grpSpPr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5056188" y="5549900"/>
              <a:ext cx="366713" cy="374650"/>
            </a:xfrm>
            <a:prstGeom prst="ellipse">
              <a:avLst/>
            </a:pr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775200" y="5984875"/>
              <a:ext cx="928688" cy="1962150"/>
            </a:xfrm>
            <a:custGeom>
              <a:avLst/>
              <a:gdLst>
                <a:gd name="T0" fmla="*/ 187 w 248"/>
                <a:gd name="T1" fmla="*/ 0 h 523"/>
                <a:gd name="T2" fmla="*/ 63 w 248"/>
                <a:gd name="T3" fmla="*/ 0 h 523"/>
                <a:gd name="T4" fmla="*/ 0 w 248"/>
                <a:gd name="T5" fmla="*/ 53 h 523"/>
                <a:gd name="T6" fmla="*/ 0 w 248"/>
                <a:gd name="T7" fmla="*/ 53 h 523"/>
                <a:gd name="T8" fmla="*/ 0 w 248"/>
                <a:gd name="T9" fmla="*/ 61 h 523"/>
                <a:gd name="T10" fmla="*/ 0 w 248"/>
                <a:gd name="T11" fmla="*/ 235 h 523"/>
                <a:gd name="T12" fmla="*/ 20 w 248"/>
                <a:gd name="T13" fmla="*/ 256 h 523"/>
                <a:gd name="T14" fmla="*/ 42 w 248"/>
                <a:gd name="T15" fmla="*/ 235 h 523"/>
                <a:gd name="T16" fmla="*/ 42 w 248"/>
                <a:gd name="T17" fmla="*/ 85 h 523"/>
                <a:gd name="T18" fmla="*/ 59 w 248"/>
                <a:gd name="T19" fmla="*/ 85 h 523"/>
                <a:gd name="T20" fmla="*/ 59 w 248"/>
                <a:gd name="T21" fmla="*/ 230 h 523"/>
                <a:gd name="T22" fmla="*/ 59 w 248"/>
                <a:gd name="T23" fmla="*/ 235 h 523"/>
                <a:gd name="T24" fmla="*/ 59 w 248"/>
                <a:gd name="T25" fmla="*/ 493 h 523"/>
                <a:gd name="T26" fmla="*/ 87 w 248"/>
                <a:gd name="T27" fmla="*/ 523 h 523"/>
                <a:gd name="T28" fmla="*/ 116 w 248"/>
                <a:gd name="T29" fmla="*/ 493 h 523"/>
                <a:gd name="T30" fmla="*/ 116 w 248"/>
                <a:gd name="T31" fmla="*/ 265 h 523"/>
                <a:gd name="T32" fmla="*/ 131 w 248"/>
                <a:gd name="T33" fmla="*/ 265 h 523"/>
                <a:gd name="T34" fmla="*/ 131 w 248"/>
                <a:gd name="T35" fmla="*/ 493 h 523"/>
                <a:gd name="T36" fmla="*/ 159 w 248"/>
                <a:gd name="T37" fmla="*/ 523 h 523"/>
                <a:gd name="T38" fmla="*/ 187 w 248"/>
                <a:gd name="T39" fmla="*/ 493 h 523"/>
                <a:gd name="T40" fmla="*/ 187 w 248"/>
                <a:gd name="T41" fmla="*/ 230 h 523"/>
                <a:gd name="T42" fmla="*/ 187 w 248"/>
                <a:gd name="T43" fmla="*/ 228 h 523"/>
                <a:gd name="T44" fmla="*/ 187 w 248"/>
                <a:gd name="T45" fmla="*/ 85 h 523"/>
                <a:gd name="T46" fmla="*/ 205 w 248"/>
                <a:gd name="T47" fmla="*/ 85 h 523"/>
                <a:gd name="T48" fmla="*/ 205 w 248"/>
                <a:gd name="T49" fmla="*/ 235 h 523"/>
                <a:gd name="T50" fmla="*/ 226 w 248"/>
                <a:gd name="T51" fmla="*/ 256 h 523"/>
                <a:gd name="T52" fmla="*/ 248 w 248"/>
                <a:gd name="T53" fmla="*/ 235 h 523"/>
                <a:gd name="T54" fmla="*/ 248 w 248"/>
                <a:gd name="T55" fmla="*/ 61 h 523"/>
                <a:gd name="T56" fmla="*/ 248 w 248"/>
                <a:gd name="T57" fmla="*/ 53 h 523"/>
                <a:gd name="T58" fmla="*/ 248 w 248"/>
                <a:gd name="T59" fmla="*/ 48 h 523"/>
                <a:gd name="T60" fmla="*/ 187 w 248"/>
                <a:gd name="T61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8" h="523">
                  <a:moveTo>
                    <a:pt x="187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18" y="0"/>
                    <a:pt x="0" y="39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8"/>
                    <a:pt x="9" y="256"/>
                    <a:pt x="20" y="256"/>
                  </a:cubicBezTo>
                  <a:cubicBezTo>
                    <a:pt x="31" y="256"/>
                    <a:pt x="42" y="248"/>
                    <a:pt x="42" y="235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9" y="230"/>
                    <a:pt x="59" y="233"/>
                    <a:pt x="59" y="235"/>
                  </a:cubicBezTo>
                  <a:cubicBezTo>
                    <a:pt x="59" y="493"/>
                    <a:pt x="59" y="493"/>
                    <a:pt x="59" y="493"/>
                  </a:cubicBezTo>
                  <a:cubicBezTo>
                    <a:pt x="59" y="510"/>
                    <a:pt x="72" y="523"/>
                    <a:pt x="87" y="523"/>
                  </a:cubicBezTo>
                  <a:cubicBezTo>
                    <a:pt x="105" y="523"/>
                    <a:pt x="116" y="510"/>
                    <a:pt x="116" y="49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31" y="493"/>
                    <a:pt x="131" y="493"/>
                    <a:pt x="131" y="493"/>
                  </a:cubicBezTo>
                  <a:cubicBezTo>
                    <a:pt x="131" y="510"/>
                    <a:pt x="144" y="523"/>
                    <a:pt x="159" y="523"/>
                  </a:cubicBezTo>
                  <a:cubicBezTo>
                    <a:pt x="174" y="523"/>
                    <a:pt x="187" y="510"/>
                    <a:pt x="187" y="493"/>
                  </a:cubicBezTo>
                  <a:cubicBezTo>
                    <a:pt x="187" y="230"/>
                    <a:pt x="187" y="230"/>
                    <a:pt x="187" y="230"/>
                  </a:cubicBezTo>
                  <a:cubicBezTo>
                    <a:pt x="187" y="228"/>
                    <a:pt x="187" y="228"/>
                    <a:pt x="187" y="228"/>
                  </a:cubicBezTo>
                  <a:cubicBezTo>
                    <a:pt x="187" y="85"/>
                    <a:pt x="187" y="85"/>
                    <a:pt x="187" y="85"/>
                  </a:cubicBezTo>
                  <a:cubicBezTo>
                    <a:pt x="205" y="85"/>
                    <a:pt x="205" y="85"/>
                    <a:pt x="205" y="85"/>
                  </a:cubicBezTo>
                  <a:cubicBezTo>
                    <a:pt x="205" y="235"/>
                    <a:pt x="205" y="235"/>
                    <a:pt x="205" y="235"/>
                  </a:cubicBezTo>
                  <a:cubicBezTo>
                    <a:pt x="205" y="248"/>
                    <a:pt x="213" y="256"/>
                    <a:pt x="226" y="256"/>
                  </a:cubicBezTo>
                  <a:cubicBezTo>
                    <a:pt x="237" y="256"/>
                    <a:pt x="248" y="248"/>
                    <a:pt x="248" y="235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48"/>
                    <a:pt x="248" y="48"/>
                    <a:pt x="248" y="48"/>
                  </a:cubicBezTo>
                  <a:cubicBezTo>
                    <a:pt x="248" y="33"/>
                    <a:pt x="226" y="0"/>
                    <a:pt x="187" y="0"/>
                  </a:cubicBezTo>
                </a:path>
              </a:pathLst>
            </a:cu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6038850" y="5549900"/>
              <a:ext cx="366713" cy="374650"/>
            </a:xfrm>
            <a:prstGeom prst="ellipse">
              <a:avLst/>
            </a:pr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756275" y="5984875"/>
              <a:ext cx="930275" cy="1962150"/>
            </a:xfrm>
            <a:custGeom>
              <a:avLst/>
              <a:gdLst>
                <a:gd name="T0" fmla="*/ 187 w 248"/>
                <a:gd name="T1" fmla="*/ 0 h 523"/>
                <a:gd name="T2" fmla="*/ 63 w 248"/>
                <a:gd name="T3" fmla="*/ 0 h 523"/>
                <a:gd name="T4" fmla="*/ 0 w 248"/>
                <a:gd name="T5" fmla="*/ 53 h 523"/>
                <a:gd name="T6" fmla="*/ 0 w 248"/>
                <a:gd name="T7" fmla="*/ 53 h 523"/>
                <a:gd name="T8" fmla="*/ 0 w 248"/>
                <a:gd name="T9" fmla="*/ 61 h 523"/>
                <a:gd name="T10" fmla="*/ 0 w 248"/>
                <a:gd name="T11" fmla="*/ 235 h 523"/>
                <a:gd name="T12" fmla="*/ 20 w 248"/>
                <a:gd name="T13" fmla="*/ 256 h 523"/>
                <a:gd name="T14" fmla="*/ 41 w 248"/>
                <a:gd name="T15" fmla="*/ 235 h 523"/>
                <a:gd name="T16" fmla="*/ 41 w 248"/>
                <a:gd name="T17" fmla="*/ 85 h 523"/>
                <a:gd name="T18" fmla="*/ 59 w 248"/>
                <a:gd name="T19" fmla="*/ 85 h 523"/>
                <a:gd name="T20" fmla="*/ 59 w 248"/>
                <a:gd name="T21" fmla="*/ 230 h 523"/>
                <a:gd name="T22" fmla="*/ 59 w 248"/>
                <a:gd name="T23" fmla="*/ 235 h 523"/>
                <a:gd name="T24" fmla="*/ 59 w 248"/>
                <a:gd name="T25" fmla="*/ 493 h 523"/>
                <a:gd name="T26" fmla="*/ 87 w 248"/>
                <a:gd name="T27" fmla="*/ 523 h 523"/>
                <a:gd name="T28" fmla="*/ 115 w 248"/>
                <a:gd name="T29" fmla="*/ 493 h 523"/>
                <a:gd name="T30" fmla="*/ 115 w 248"/>
                <a:gd name="T31" fmla="*/ 265 h 523"/>
                <a:gd name="T32" fmla="*/ 130 w 248"/>
                <a:gd name="T33" fmla="*/ 265 h 523"/>
                <a:gd name="T34" fmla="*/ 130 w 248"/>
                <a:gd name="T35" fmla="*/ 493 h 523"/>
                <a:gd name="T36" fmla="*/ 159 w 248"/>
                <a:gd name="T37" fmla="*/ 523 h 523"/>
                <a:gd name="T38" fmla="*/ 187 w 248"/>
                <a:gd name="T39" fmla="*/ 493 h 523"/>
                <a:gd name="T40" fmla="*/ 187 w 248"/>
                <a:gd name="T41" fmla="*/ 230 h 523"/>
                <a:gd name="T42" fmla="*/ 187 w 248"/>
                <a:gd name="T43" fmla="*/ 228 h 523"/>
                <a:gd name="T44" fmla="*/ 187 w 248"/>
                <a:gd name="T45" fmla="*/ 85 h 523"/>
                <a:gd name="T46" fmla="*/ 204 w 248"/>
                <a:gd name="T47" fmla="*/ 85 h 523"/>
                <a:gd name="T48" fmla="*/ 204 w 248"/>
                <a:gd name="T49" fmla="*/ 235 h 523"/>
                <a:gd name="T50" fmla="*/ 226 w 248"/>
                <a:gd name="T51" fmla="*/ 256 h 523"/>
                <a:gd name="T52" fmla="*/ 248 w 248"/>
                <a:gd name="T53" fmla="*/ 235 h 523"/>
                <a:gd name="T54" fmla="*/ 248 w 248"/>
                <a:gd name="T55" fmla="*/ 61 h 523"/>
                <a:gd name="T56" fmla="*/ 248 w 248"/>
                <a:gd name="T57" fmla="*/ 53 h 523"/>
                <a:gd name="T58" fmla="*/ 248 w 248"/>
                <a:gd name="T59" fmla="*/ 48 h 523"/>
                <a:gd name="T60" fmla="*/ 187 w 248"/>
                <a:gd name="T61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8" h="523">
                  <a:moveTo>
                    <a:pt x="187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18" y="0"/>
                    <a:pt x="0" y="39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8"/>
                    <a:pt x="9" y="256"/>
                    <a:pt x="20" y="256"/>
                  </a:cubicBezTo>
                  <a:cubicBezTo>
                    <a:pt x="31" y="256"/>
                    <a:pt x="41" y="248"/>
                    <a:pt x="41" y="23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9" y="230"/>
                    <a:pt x="59" y="233"/>
                    <a:pt x="59" y="235"/>
                  </a:cubicBezTo>
                  <a:cubicBezTo>
                    <a:pt x="59" y="493"/>
                    <a:pt x="59" y="493"/>
                    <a:pt x="59" y="493"/>
                  </a:cubicBezTo>
                  <a:cubicBezTo>
                    <a:pt x="59" y="510"/>
                    <a:pt x="72" y="523"/>
                    <a:pt x="87" y="523"/>
                  </a:cubicBezTo>
                  <a:cubicBezTo>
                    <a:pt x="104" y="523"/>
                    <a:pt x="115" y="510"/>
                    <a:pt x="115" y="493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510"/>
                    <a:pt x="143" y="523"/>
                    <a:pt x="159" y="523"/>
                  </a:cubicBezTo>
                  <a:cubicBezTo>
                    <a:pt x="174" y="523"/>
                    <a:pt x="187" y="510"/>
                    <a:pt x="187" y="493"/>
                  </a:cubicBezTo>
                  <a:cubicBezTo>
                    <a:pt x="187" y="230"/>
                    <a:pt x="187" y="230"/>
                    <a:pt x="187" y="230"/>
                  </a:cubicBezTo>
                  <a:cubicBezTo>
                    <a:pt x="187" y="228"/>
                    <a:pt x="187" y="228"/>
                    <a:pt x="187" y="228"/>
                  </a:cubicBezTo>
                  <a:cubicBezTo>
                    <a:pt x="187" y="85"/>
                    <a:pt x="187" y="85"/>
                    <a:pt x="187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235"/>
                    <a:pt x="204" y="235"/>
                    <a:pt x="204" y="235"/>
                  </a:cubicBezTo>
                  <a:cubicBezTo>
                    <a:pt x="204" y="248"/>
                    <a:pt x="213" y="256"/>
                    <a:pt x="226" y="256"/>
                  </a:cubicBezTo>
                  <a:cubicBezTo>
                    <a:pt x="237" y="256"/>
                    <a:pt x="248" y="248"/>
                    <a:pt x="248" y="235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48"/>
                    <a:pt x="248" y="48"/>
                    <a:pt x="248" y="48"/>
                  </a:cubicBezTo>
                  <a:cubicBezTo>
                    <a:pt x="248" y="33"/>
                    <a:pt x="226" y="0"/>
                    <a:pt x="187" y="0"/>
                  </a:cubicBezTo>
                </a:path>
              </a:pathLst>
            </a:cu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7016750" y="5549900"/>
              <a:ext cx="371475" cy="374650"/>
            </a:xfrm>
            <a:prstGeom prst="ellipse">
              <a:avLst/>
            </a:pr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6738938" y="5984875"/>
              <a:ext cx="927100" cy="1962150"/>
            </a:xfrm>
            <a:custGeom>
              <a:avLst/>
              <a:gdLst>
                <a:gd name="T0" fmla="*/ 187 w 247"/>
                <a:gd name="T1" fmla="*/ 0 h 523"/>
                <a:gd name="T2" fmla="*/ 63 w 247"/>
                <a:gd name="T3" fmla="*/ 0 h 523"/>
                <a:gd name="T4" fmla="*/ 0 w 247"/>
                <a:gd name="T5" fmla="*/ 53 h 523"/>
                <a:gd name="T6" fmla="*/ 0 w 247"/>
                <a:gd name="T7" fmla="*/ 53 h 523"/>
                <a:gd name="T8" fmla="*/ 0 w 247"/>
                <a:gd name="T9" fmla="*/ 61 h 523"/>
                <a:gd name="T10" fmla="*/ 0 w 247"/>
                <a:gd name="T11" fmla="*/ 235 h 523"/>
                <a:gd name="T12" fmla="*/ 19 w 247"/>
                <a:gd name="T13" fmla="*/ 256 h 523"/>
                <a:gd name="T14" fmla="*/ 41 w 247"/>
                <a:gd name="T15" fmla="*/ 235 h 523"/>
                <a:gd name="T16" fmla="*/ 41 w 247"/>
                <a:gd name="T17" fmla="*/ 85 h 523"/>
                <a:gd name="T18" fmla="*/ 59 w 247"/>
                <a:gd name="T19" fmla="*/ 85 h 523"/>
                <a:gd name="T20" fmla="*/ 59 w 247"/>
                <a:gd name="T21" fmla="*/ 230 h 523"/>
                <a:gd name="T22" fmla="*/ 59 w 247"/>
                <a:gd name="T23" fmla="*/ 235 h 523"/>
                <a:gd name="T24" fmla="*/ 59 w 247"/>
                <a:gd name="T25" fmla="*/ 493 h 523"/>
                <a:gd name="T26" fmla="*/ 87 w 247"/>
                <a:gd name="T27" fmla="*/ 523 h 523"/>
                <a:gd name="T28" fmla="*/ 115 w 247"/>
                <a:gd name="T29" fmla="*/ 493 h 523"/>
                <a:gd name="T30" fmla="*/ 115 w 247"/>
                <a:gd name="T31" fmla="*/ 265 h 523"/>
                <a:gd name="T32" fmla="*/ 130 w 247"/>
                <a:gd name="T33" fmla="*/ 265 h 523"/>
                <a:gd name="T34" fmla="*/ 130 w 247"/>
                <a:gd name="T35" fmla="*/ 493 h 523"/>
                <a:gd name="T36" fmla="*/ 158 w 247"/>
                <a:gd name="T37" fmla="*/ 523 h 523"/>
                <a:gd name="T38" fmla="*/ 187 w 247"/>
                <a:gd name="T39" fmla="*/ 493 h 523"/>
                <a:gd name="T40" fmla="*/ 187 w 247"/>
                <a:gd name="T41" fmla="*/ 230 h 523"/>
                <a:gd name="T42" fmla="*/ 187 w 247"/>
                <a:gd name="T43" fmla="*/ 228 h 523"/>
                <a:gd name="T44" fmla="*/ 187 w 247"/>
                <a:gd name="T45" fmla="*/ 85 h 523"/>
                <a:gd name="T46" fmla="*/ 204 w 247"/>
                <a:gd name="T47" fmla="*/ 85 h 523"/>
                <a:gd name="T48" fmla="*/ 204 w 247"/>
                <a:gd name="T49" fmla="*/ 235 h 523"/>
                <a:gd name="T50" fmla="*/ 226 w 247"/>
                <a:gd name="T51" fmla="*/ 256 h 523"/>
                <a:gd name="T52" fmla="*/ 247 w 247"/>
                <a:gd name="T53" fmla="*/ 235 h 523"/>
                <a:gd name="T54" fmla="*/ 247 w 247"/>
                <a:gd name="T55" fmla="*/ 61 h 523"/>
                <a:gd name="T56" fmla="*/ 247 w 247"/>
                <a:gd name="T57" fmla="*/ 53 h 523"/>
                <a:gd name="T58" fmla="*/ 247 w 247"/>
                <a:gd name="T59" fmla="*/ 48 h 523"/>
                <a:gd name="T60" fmla="*/ 187 w 247"/>
                <a:gd name="T61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7" h="523">
                  <a:moveTo>
                    <a:pt x="187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17" y="0"/>
                    <a:pt x="0" y="39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8"/>
                    <a:pt x="9" y="256"/>
                    <a:pt x="19" y="256"/>
                  </a:cubicBezTo>
                  <a:cubicBezTo>
                    <a:pt x="30" y="256"/>
                    <a:pt x="41" y="248"/>
                    <a:pt x="41" y="23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9" y="230"/>
                    <a:pt x="59" y="233"/>
                    <a:pt x="59" y="235"/>
                  </a:cubicBezTo>
                  <a:cubicBezTo>
                    <a:pt x="59" y="493"/>
                    <a:pt x="59" y="493"/>
                    <a:pt x="59" y="493"/>
                  </a:cubicBezTo>
                  <a:cubicBezTo>
                    <a:pt x="59" y="510"/>
                    <a:pt x="72" y="523"/>
                    <a:pt x="87" y="523"/>
                  </a:cubicBezTo>
                  <a:cubicBezTo>
                    <a:pt x="104" y="523"/>
                    <a:pt x="115" y="510"/>
                    <a:pt x="115" y="493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510"/>
                    <a:pt x="143" y="523"/>
                    <a:pt x="158" y="523"/>
                  </a:cubicBezTo>
                  <a:cubicBezTo>
                    <a:pt x="174" y="523"/>
                    <a:pt x="187" y="510"/>
                    <a:pt x="187" y="493"/>
                  </a:cubicBezTo>
                  <a:cubicBezTo>
                    <a:pt x="187" y="230"/>
                    <a:pt x="187" y="230"/>
                    <a:pt x="187" y="230"/>
                  </a:cubicBezTo>
                  <a:cubicBezTo>
                    <a:pt x="187" y="228"/>
                    <a:pt x="187" y="228"/>
                    <a:pt x="187" y="228"/>
                  </a:cubicBezTo>
                  <a:cubicBezTo>
                    <a:pt x="187" y="85"/>
                    <a:pt x="187" y="85"/>
                    <a:pt x="187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235"/>
                    <a:pt x="204" y="235"/>
                    <a:pt x="204" y="235"/>
                  </a:cubicBezTo>
                  <a:cubicBezTo>
                    <a:pt x="204" y="248"/>
                    <a:pt x="213" y="256"/>
                    <a:pt x="226" y="256"/>
                  </a:cubicBezTo>
                  <a:cubicBezTo>
                    <a:pt x="236" y="256"/>
                    <a:pt x="247" y="248"/>
                    <a:pt x="247" y="235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7" y="48"/>
                    <a:pt x="247" y="48"/>
                    <a:pt x="247" y="48"/>
                  </a:cubicBezTo>
                  <a:cubicBezTo>
                    <a:pt x="247" y="33"/>
                    <a:pt x="226" y="0"/>
                    <a:pt x="187" y="0"/>
                  </a:cubicBezTo>
                </a:path>
              </a:pathLst>
            </a:cu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8018463" y="5549900"/>
              <a:ext cx="369888" cy="374650"/>
            </a:xfrm>
            <a:prstGeom prst="ellipse">
              <a:avLst/>
            </a:pr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7740650" y="5984875"/>
              <a:ext cx="925513" cy="1962150"/>
            </a:xfrm>
            <a:custGeom>
              <a:avLst/>
              <a:gdLst>
                <a:gd name="T0" fmla="*/ 186 w 247"/>
                <a:gd name="T1" fmla="*/ 0 h 523"/>
                <a:gd name="T2" fmla="*/ 63 w 247"/>
                <a:gd name="T3" fmla="*/ 0 h 523"/>
                <a:gd name="T4" fmla="*/ 0 w 247"/>
                <a:gd name="T5" fmla="*/ 53 h 523"/>
                <a:gd name="T6" fmla="*/ 0 w 247"/>
                <a:gd name="T7" fmla="*/ 53 h 523"/>
                <a:gd name="T8" fmla="*/ 0 w 247"/>
                <a:gd name="T9" fmla="*/ 61 h 523"/>
                <a:gd name="T10" fmla="*/ 0 w 247"/>
                <a:gd name="T11" fmla="*/ 235 h 523"/>
                <a:gd name="T12" fmla="*/ 19 w 247"/>
                <a:gd name="T13" fmla="*/ 256 h 523"/>
                <a:gd name="T14" fmla="*/ 41 w 247"/>
                <a:gd name="T15" fmla="*/ 235 h 523"/>
                <a:gd name="T16" fmla="*/ 41 w 247"/>
                <a:gd name="T17" fmla="*/ 85 h 523"/>
                <a:gd name="T18" fmla="*/ 59 w 247"/>
                <a:gd name="T19" fmla="*/ 85 h 523"/>
                <a:gd name="T20" fmla="*/ 59 w 247"/>
                <a:gd name="T21" fmla="*/ 230 h 523"/>
                <a:gd name="T22" fmla="*/ 59 w 247"/>
                <a:gd name="T23" fmla="*/ 235 h 523"/>
                <a:gd name="T24" fmla="*/ 59 w 247"/>
                <a:gd name="T25" fmla="*/ 493 h 523"/>
                <a:gd name="T26" fmla="*/ 87 w 247"/>
                <a:gd name="T27" fmla="*/ 523 h 523"/>
                <a:gd name="T28" fmla="*/ 115 w 247"/>
                <a:gd name="T29" fmla="*/ 493 h 523"/>
                <a:gd name="T30" fmla="*/ 115 w 247"/>
                <a:gd name="T31" fmla="*/ 265 h 523"/>
                <a:gd name="T32" fmla="*/ 130 w 247"/>
                <a:gd name="T33" fmla="*/ 265 h 523"/>
                <a:gd name="T34" fmla="*/ 130 w 247"/>
                <a:gd name="T35" fmla="*/ 493 h 523"/>
                <a:gd name="T36" fmla="*/ 158 w 247"/>
                <a:gd name="T37" fmla="*/ 523 h 523"/>
                <a:gd name="T38" fmla="*/ 186 w 247"/>
                <a:gd name="T39" fmla="*/ 493 h 523"/>
                <a:gd name="T40" fmla="*/ 186 w 247"/>
                <a:gd name="T41" fmla="*/ 230 h 523"/>
                <a:gd name="T42" fmla="*/ 186 w 247"/>
                <a:gd name="T43" fmla="*/ 228 h 523"/>
                <a:gd name="T44" fmla="*/ 186 w 247"/>
                <a:gd name="T45" fmla="*/ 85 h 523"/>
                <a:gd name="T46" fmla="*/ 204 w 247"/>
                <a:gd name="T47" fmla="*/ 85 h 523"/>
                <a:gd name="T48" fmla="*/ 204 w 247"/>
                <a:gd name="T49" fmla="*/ 235 h 523"/>
                <a:gd name="T50" fmla="*/ 226 w 247"/>
                <a:gd name="T51" fmla="*/ 256 h 523"/>
                <a:gd name="T52" fmla="*/ 247 w 247"/>
                <a:gd name="T53" fmla="*/ 235 h 523"/>
                <a:gd name="T54" fmla="*/ 247 w 247"/>
                <a:gd name="T55" fmla="*/ 61 h 523"/>
                <a:gd name="T56" fmla="*/ 247 w 247"/>
                <a:gd name="T57" fmla="*/ 53 h 523"/>
                <a:gd name="T58" fmla="*/ 247 w 247"/>
                <a:gd name="T59" fmla="*/ 48 h 523"/>
                <a:gd name="T60" fmla="*/ 186 w 247"/>
                <a:gd name="T61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7" h="523">
                  <a:moveTo>
                    <a:pt x="186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17" y="0"/>
                    <a:pt x="0" y="39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8"/>
                    <a:pt x="9" y="256"/>
                    <a:pt x="19" y="256"/>
                  </a:cubicBezTo>
                  <a:cubicBezTo>
                    <a:pt x="30" y="256"/>
                    <a:pt x="41" y="248"/>
                    <a:pt x="41" y="23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9" y="230"/>
                    <a:pt x="59" y="233"/>
                    <a:pt x="59" y="235"/>
                  </a:cubicBezTo>
                  <a:cubicBezTo>
                    <a:pt x="59" y="493"/>
                    <a:pt x="59" y="493"/>
                    <a:pt x="59" y="493"/>
                  </a:cubicBezTo>
                  <a:cubicBezTo>
                    <a:pt x="59" y="510"/>
                    <a:pt x="71" y="523"/>
                    <a:pt x="87" y="523"/>
                  </a:cubicBezTo>
                  <a:cubicBezTo>
                    <a:pt x="104" y="523"/>
                    <a:pt x="115" y="510"/>
                    <a:pt x="115" y="493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510"/>
                    <a:pt x="143" y="523"/>
                    <a:pt x="158" y="523"/>
                  </a:cubicBezTo>
                  <a:cubicBezTo>
                    <a:pt x="174" y="523"/>
                    <a:pt x="186" y="510"/>
                    <a:pt x="186" y="493"/>
                  </a:cubicBezTo>
                  <a:cubicBezTo>
                    <a:pt x="186" y="230"/>
                    <a:pt x="186" y="230"/>
                    <a:pt x="186" y="230"/>
                  </a:cubicBezTo>
                  <a:cubicBezTo>
                    <a:pt x="186" y="228"/>
                    <a:pt x="186" y="228"/>
                    <a:pt x="186" y="228"/>
                  </a:cubicBezTo>
                  <a:cubicBezTo>
                    <a:pt x="186" y="85"/>
                    <a:pt x="186" y="85"/>
                    <a:pt x="186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235"/>
                    <a:pt x="204" y="235"/>
                    <a:pt x="204" y="235"/>
                  </a:cubicBezTo>
                  <a:cubicBezTo>
                    <a:pt x="204" y="248"/>
                    <a:pt x="213" y="256"/>
                    <a:pt x="226" y="256"/>
                  </a:cubicBezTo>
                  <a:cubicBezTo>
                    <a:pt x="236" y="256"/>
                    <a:pt x="247" y="248"/>
                    <a:pt x="247" y="235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7" y="48"/>
                    <a:pt x="247" y="48"/>
                    <a:pt x="247" y="48"/>
                  </a:cubicBezTo>
                  <a:cubicBezTo>
                    <a:pt x="247" y="33"/>
                    <a:pt x="226" y="0"/>
                    <a:pt x="186" y="0"/>
                  </a:cubicBezTo>
                </a:path>
              </a:pathLst>
            </a:cu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8999538" y="5549900"/>
              <a:ext cx="368300" cy="374650"/>
            </a:xfrm>
            <a:prstGeom prst="ellipse">
              <a:avLst/>
            </a:pr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8718550" y="5984875"/>
              <a:ext cx="930275" cy="1962150"/>
            </a:xfrm>
            <a:custGeom>
              <a:avLst/>
              <a:gdLst>
                <a:gd name="T0" fmla="*/ 187 w 248"/>
                <a:gd name="T1" fmla="*/ 0 h 523"/>
                <a:gd name="T2" fmla="*/ 63 w 248"/>
                <a:gd name="T3" fmla="*/ 0 h 523"/>
                <a:gd name="T4" fmla="*/ 0 w 248"/>
                <a:gd name="T5" fmla="*/ 53 h 523"/>
                <a:gd name="T6" fmla="*/ 0 w 248"/>
                <a:gd name="T7" fmla="*/ 53 h 523"/>
                <a:gd name="T8" fmla="*/ 0 w 248"/>
                <a:gd name="T9" fmla="*/ 61 h 523"/>
                <a:gd name="T10" fmla="*/ 0 w 248"/>
                <a:gd name="T11" fmla="*/ 235 h 523"/>
                <a:gd name="T12" fmla="*/ 20 w 248"/>
                <a:gd name="T13" fmla="*/ 256 h 523"/>
                <a:gd name="T14" fmla="*/ 42 w 248"/>
                <a:gd name="T15" fmla="*/ 235 h 523"/>
                <a:gd name="T16" fmla="*/ 42 w 248"/>
                <a:gd name="T17" fmla="*/ 85 h 523"/>
                <a:gd name="T18" fmla="*/ 59 w 248"/>
                <a:gd name="T19" fmla="*/ 85 h 523"/>
                <a:gd name="T20" fmla="*/ 59 w 248"/>
                <a:gd name="T21" fmla="*/ 230 h 523"/>
                <a:gd name="T22" fmla="*/ 59 w 248"/>
                <a:gd name="T23" fmla="*/ 235 h 523"/>
                <a:gd name="T24" fmla="*/ 59 w 248"/>
                <a:gd name="T25" fmla="*/ 493 h 523"/>
                <a:gd name="T26" fmla="*/ 87 w 248"/>
                <a:gd name="T27" fmla="*/ 523 h 523"/>
                <a:gd name="T28" fmla="*/ 115 w 248"/>
                <a:gd name="T29" fmla="*/ 493 h 523"/>
                <a:gd name="T30" fmla="*/ 115 w 248"/>
                <a:gd name="T31" fmla="*/ 265 h 523"/>
                <a:gd name="T32" fmla="*/ 131 w 248"/>
                <a:gd name="T33" fmla="*/ 265 h 523"/>
                <a:gd name="T34" fmla="*/ 131 w 248"/>
                <a:gd name="T35" fmla="*/ 493 h 523"/>
                <a:gd name="T36" fmla="*/ 159 w 248"/>
                <a:gd name="T37" fmla="*/ 523 h 523"/>
                <a:gd name="T38" fmla="*/ 187 w 248"/>
                <a:gd name="T39" fmla="*/ 493 h 523"/>
                <a:gd name="T40" fmla="*/ 187 w 248"/>
                <a:gd name="T41" fmla="*/ 230 h 523"/>
                <a:gd name="T42" fmla="*/ 187 w 248"/>
                <a:gd name="T43" fmla="*/ 228 h 523"/>
                <a:gd name="T44" fmla="*/ 187 w 248"/>
                <a:gd name="T45" fmla="*/ 85 h 523"/>
                <a:gd name="T46" fmla="*/ 205 w 248"/>
                <a:gd name="T47" fmla="*/ 85 h 523"/>
                <a:gd name="T48" fmla="*/ 205 w 248"/>
                <a:gd name="T49" fmla="*/ 235 h 523"/>
                <a:gd name="T50" fmla="*/ 226 w 248"/>
                <a:gd name="T51" fmla="*/ 256 h 523"/>
                <a:gd name="T52" fmla="*/ 248 w 248"/>
                <a:gd name="T53" fmla="*/ 235 h 523"/>
                <a:gd name="T54" fmla="*/ 248 w 248"/>
                <a:gd name="T55" fmla="*/ 61 h 523"/>
                <a:gd name="T56" fmla="*/ 248 w 248"/>
                <a:gd name="T57" fmla="*/ 53 h 523"/>
                <a:gd name="T58" fmla="*/ 248 w 248"/>
                <a:gd name="T59" fmla="*/ 48 h 523"/>
                <a:gd name="T60" fmla="*/ 187 w 248"/>
                <a:gd name="T61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8" h="523">
                  <a:moveTo>
                    <a:pt x="187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18" y="0"/>
                    <a:pt x="0" y="39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8"/>
                    <a:pt x="9" y="256"/>
                    <a:pt x="20" y="256"/>
                  </a:cubicBezTo>
                  <a:cubicBezTo>
                    <a:pt x="31" y="256"/>
                    <a:pt x="42" y="248"/>
                    <a:pt x="42" y="235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9" y="230"/>
                    <a:pt x="59" y="233"/>
                    <a:pt x="59" y="235"/>
                  </a:cubicBezTo>
                  <a:cubicBezTo>
                    <a:pt x="59" y="493"/>
                    <a:pt x="59" y="493"/>
                    <a:pt x="59" y="493"/>
                  </a:cubicBezTo>
                  <a:cubicBezTo>
                    <a:pt x="59" y="510"/>
                    <a:pt x="72" y="523"/>
                    <a:pt x="87" y="523"/>
                  </a:cubicBezTo>
                  <a:cubicBezTo>
                    <a:pt x="105" y="523"/>
                    <a:pt x="115" y="510"/>
                    <a:pt x="115" y="493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31" y="493"/>
                    <a:pt x="131" y="493"/>
                    <a:pt x="131" y="493"/>
                  </a:cubicBezTo>
                  <a:cubicBezTo>
                    <a:pt x="131" y="510"/>
                    <a:pt x="144" y="523"/>
                    <a:pt x="159" y="523"/>
                  </a:cubicBezTo>
                  <a:cubicBezTo>
                    <a:pt x="174" y="523"/>
                    <a:pt x="187" y="510"/>
                    <a:pt x="187" y="493"/>
                  </a:cubicBezTo>
                  <a:cubicBezTo>
                    <a:pt x="187" y="230"/>
                    <a:pt x="187" y="230"/>
                    <a:pt x="187" y="230"/>
                  </a:cubicBezTo>
                  <a:cubicBezTo>
                    <a:pt x="187" y="228"/>
                    <a:pt x="187" y="228"/>
                    <a:pt x="187" y="228"/>
                  </a:cubicBezTo>
                  <a:cubicBezTo>
                    <a:pt x="187" y="85"/>
                    <a:pt x="187" y="85"/>
                    <a:pt x="187" y="85"/>
                  </a:cubicBezTo>
                  <a:cubicBezTo>
                    <a:pt x="205" y="85"/>
                    <a:pt x="205" y="85"/>
                    <a:pt x="205" y="85"/>
                  </a:cubicBezTo>
                  <a:cubicBezTo>
                    <a:pt x="205" y="235"/>
                    <a:pt x="205" y="235"/>
                    <a:pt x="205" y="235"/>
                  </a:cubicBezTo>
                  <a:cubicBezTo>
                    <a:pt x="205" y="248"/>
                    <a:pt x="213" y="256"/>
                    <a:pt x="226" y="256"/>
                  </a:cubicBezTo>
                  <a:cubicBezTo>
                    <a:pt x="237" y="256"/>
                    <a:pt x="248" y="248"/>
                    <a:pt x="248" y="235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48"/>
                    <a:pt x="248" y="48"/>
                    <a:pt x="248" y="48"/>
                  </a:cubicBezTo>
                  <a:cubicBezTo>
                    <a:pt x="248" y="33"/>
                    <a:pt x="226" y="0"/>
                    <a:pt x="187" y="0"/>
                  </a:cubicBezTo>
                </a:path>
              </a:pathLst>
            </a:custGeom>
            <a:solidFill>
              <a:srgbClr val="4E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85201" y="3717627"/>
            <a:ext cx="846346" cy="701973"/>
            <a:chOff x="5524500" y="5808663"/>
            <a:chExt cx="3378201" cy="2801937"/>
          </a:xfrm>
        </p:grpSpPr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5851525" y="5808663"/>
              <a:ext cx="430213" cy="438150"/>
            </a:xfrm>
            <a:prstGeom prst="ellipse">
              <a:avLst/>
            </a:prstGeom>
            <a:solidFill>
              <a:srgbClr val="709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5524500" y="6318250"/>
              <a:ext cx="1084263" cy="2292350"/>
            </a:xfrm>
            <a:custGeom>
              <a:avLst/>
              <a:gdLst>
                <a:gd name="T0" fmla="*/ 218 w 289"/>
                <a:gd name="T1" fmla="*/ 0 h 611"/>
                <a:gd name="T2" fmla="*/ 73 w 289"/>
                <a:gd name="T3" fmla="*/ 0 h 611"/>
                <a:gd name="T4" fmla="*/ 0 w 289"/>
                <a:gd name="T5" fmla="*/ 61 h 611"/>
                <a:gd name="T6" fmla="*/ 0 w 289"/>
                <a:gd name="T7" fmla="*/ 61 h 611"/>
                <a:gd name="T8" fmla="*/ 0 w 289"/>
                <a:gd name="T9" fmla="*/ 71 h 611"/>
                <a:gd name="T10" fmla="*/ 0 w 289"/>
                <a:gd name="T11" fmla="*/ 274 h 611"/>
                <a:gd name="T12" fmla="*/ 23 w 289"/>
                <a:gd name="T13" fmla="*/ 299 h 611"/>
                <a:gd name="T14" fmla="*/ 48 w 289"/>
                <a:gd name="T15" fmla="*/ 274 h 611"/>
                <a:gd name="T16" fmla="*/ 48 w 289"/>
                <a:gd name="T17" fmla="*/ 99 h 611"/>
                <a:gd name="T18" fmla="*/ 68 w 289"/>
                <a:gd name="T19" fmla="*/ 99 h 611"/>
                <a:gd name="T20" fmla="*/ 68 w 289"/>
                <a:gd name="T21" fmla="*/ 269 h 611"/>
                <a:gd name="T22" fmla="*/ 68 w 289"/>
                <a:gd name="T23" fmla="*/ 274 h 611"/>
                <a:gd name="T24" fmla="*/ 68 w 289"/>
                <a:gd name="T25" fmla="*/ 576 h 611"/>
                <a:gd name="T26" fmla="*/ 101 w 289"/>
                <a:gd name="T27" fmla="*/ 611 h 611"/>
                <a:gd name="T28" fmla="*/ 134 w 289"/>
                <a:gd name="T29" fmla="*/ 576 h 611"/>
                <a:gd name="T30" fmla="*/ 134 w 289"/>
                <a:gd name="T31" fmla="*/ 309 h 611"/>
                <a:gd name="T32" fmla="*/ 152 w 289"/>
                <a:gd name="T33" fmla="*/ 309 h 611"/>
                <a:gd name="T34" fmla="*/ 152 w 289"/>
                <a:gd name="T35" fmla="*/ 576 h 611"/>
                <a:gd name="T36" fmla="*/ 185 w 289"/>
                <a:gd name="T37" fmla="*/ 611 h 611"/>
                <a:gd name="T38" fmla="*/ 218 w 289"/>
                <a:gd name="T39" fmla="*/ 576 h 611"/>
                <a:gd name="T40" fmla="*/ 218 w 289"/>
                <a:gd name="T41" fmla="*/ 269 h 611"/>
                <a:gd name="T42" fmla="*/ 218 w 289"/>
                <a:gd name="T43" fmla="*/ 266 h 611"/>
                <a:gd name="T44" fmla="*/ 218 w 289"/>
                <a:gd name="T45" fmla="*/ 99 h 611"/>
                <a:gd name="T46" fmla="*/ 238 w 289"/>
                <a:gd name="T47" fmla="*/ 99 h 611"/>
                <a:gd name="T48" fmla="*/ 238 w 289"/>
                <a:gd name="T49" fmla="*/ 274 h 611"/>
                <a:gd name="T50" fmla="*/ 264 w 289"/>
                <a:gd name="T51" fmla="*/ 299 h 611"/>
                <a:gd name="T52" fmla="*/ 289 w 289"/>
                <a:gd name="T53" fmla="*/ 274 h 611"/>
                <a:gd name="T54" fmla="*/ 289 w 289"/>
                <a:gd name="T55" fmla="*/ 71 h 611"/>
                <a:gd name="T56" fmla="*/ 289 w 289"/>
                <a:gd name="T57" fmla="*/ 61 h 611"/>
                <a:gd name="T58" fmla="*/ 289 w 289"/>
                <a:gd name="T59" fmla="*/ 56 h 611"/>
                <a:gd name="T60" fmla="*/ 218 w 289"/>
                <a:gd name="T61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9" h="611">
                  <a:moveTo>
                    <a:pt x="218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20" y="0"/>
                    <a:pt x="0" y="46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89"/>
                    <a:pt x="10" y="299"/>
                    <a:pt x="23" y="299"/>
                  </a:cubicBezTo>
                  <a:cubicBezTo>
                    <a:pt x="35" y="299"/>
                    <a:pt x="48" y="289"/>
                    <a:pt x="48" y="274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68" y="269"/>
                    <a:pt x="68" y="269"/>
                    <a:pt x="68" y="269"/>
                  </a:cubicBezTo>
                  <a:cubicBezTo>
                    <a:pt x="68" y="269"/>
                    <a:pt x="68" y="271"/>
                    <a:pt x="68" y="274"/>
                  </a:cubicBezTo>
                  <a:cubicBezTo>
                    <a:pt x="68" y="576"/>
                    <a:pt x="68" y="576"/>
                    <a:pt x="68" y="576"/>
                  </a:cubicBezTo>
                  <a:cubicBezTo>
                    <a:pt x="68" y="596"/>
                    <a:pt x="84" y="611"/>
                    <a:pt x="101" y="611"/>
                  </a:cubicBezTo>
                  <a:cubicBezTo>
                    <a:pt x="122" y="611"/>
                    <a:pt x="134" y="596"/>
                    <a:pt x="134" y="576"/>
                  </a:cubicBezTo>
                  <a:cubicBezTo>
                    <a:pt x="134" y="309"/>
                    <a:pt x="134" y="309"/>
                    <a:pt x="134" y="309"/>
                  </a:cubicBezTo>
                  <a:cubicBezTo>
                    <a:pt x="152" y="309"/>
                    <a:pt x="152" y="309"/>
                    <a:pt x="152" y="309"/>
                  </a:cubicBezTo>
                  <a:cubicBezTo>
                    <a:pt x="152" y="576"/>
                    <a:pt x="152" y="576"/>
                    <a:pt x="152" y="576"/>
                  </a:cubicBezTo>
                  <a:cubicBezTo>
                    <a:pt x="152" y="596"/>
                    <a:pt x="167" y="611"/>
                    <a:pt x="185" y="611"/>
                  </a:cubicBezTo>
                  <a:cubicBezTo>
                    <a:pt x="203" y="611"/>
                    <a:pt x="218" y="596"/>
                    <a:pt x="218" y="576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8" y="266"/>
                    <a:pt x="218" y="266"/>
                    <a:pt x="218" y="266"/>
                  </a:cubicBezTo>
                  <a:cubicBezTo>
                    <a:pt x="218" y="99"/>
                    <a:pt x="218" y="99"/>
                    <a:pt x="218" y="99"/>
                  </a:cubicBezTo>
                  <a:cubicBezTo>
                    <a:pt x="238" y="99"/>
                    <a:pt x="238" y="99"/>
                    <a:pt x="238" y="99"/>
                  </a:cubicBezTo>
                  <a:cubicBezTo>
                    <a:pt x="238" y="274"/>
                    <a:pt x="238" y="274"/>
                    <a:pt x="238" y="274"/>
                  </a:cubicBezTo>
                  <a:cubicBezTo>
                    <a:pt x="238" y="289"/>
                    <a:pt x="248" y="299"/>
                    <a:pt x="264" y="299"/>
                  </a:cubicBezTo>
                  <a:cubicBezTo>
                    <a:pt x="276" y="299"/>
                    <a:pt x="289" y="289"/>
                    <a:pt x="289" y="274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89" y="56"/>
                    <a:pt x="289" y="56"/>
                    <a:pt x="289" y="56"/>
                  </a:cubicBezTo>
                  <a:cubicBezTo>
                    <a:pt x="289" y="38"/>
                    <a:pt x="264" y="0"/>
                    <a:pt x="218" y="0"/>
                  </a:cubicBezTo>
                </a:path>
              </a:pathLst>
            </a:custGeom>
            <a:solidFill>
              <a:srgbClr val="709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6997700" y="5808663"/>
              <a:ext cx="431800" cy="438150"/>
            </a:xfrm>
            <a:prstGeom prst="ellipse">
              <a:avLst/>
            </a:prstGeom>
            <a:solidFill>
              <a:srgbClr val="709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6672263" y="6318250"/>
              <a:ext cx="1082675" cy="2292350"/>
            </a:xfrm>
            <a:custGeom>
              <a:avLst/>
              <a:gdLst>
                <a:gd name="T0" fmla="*/ 218 w 289"/>
                <a:gd name="T1" fmla="*/ 0 h 611"/>
                <a:gd name="T2" fmla="*/ 73 w 289"/>
                <a:gd name="T3" fmla="*/ 0 h 611"/>
                <a:gd name="T4" fmla="*/ 0 w 289"/>
                <a:gd name="T5" fmla="*/ 61 h 611"/>
                <a:gd name="T6" fmla="*/ 0 w 289"/>
                <a:gd name="T7" fmla="*/ 61 h 611"/>
                <a:gd name="T8" fmla="*/ 0 w 289"/>
                <a:gd name="T9" fmla="*/ 71 h 611"/>
                <a:gd name="T10" fmla="*/ 0 w 289"/>
                <a:gd name="T11" fmla="*/ 274 h 611"/>
                <a:gd name="T12" fmla="*/ 23 w 289"/>
                <a:gd name="T13" fmla="*/ 299 h 611"/>
                <a:gd name="T14" fmla="*/ 48 w 289"/>
                <a:gd name="T15" fmla="*/ 274 h 611"/>
                <a:gd name="T16" fmla="*/ 48 w 289"/>
                <a:gd name="T17" fmla="*/ 99 h 611"/>
                <a:gd name="T18" fmla="*/ 68 w 289"/>
                <a:gd name="T19" fmla="*/ 99 h 611"/>
                <a:gd name="T20" fmla="*/ 68 w 289"/>
                <a:gd name="T21" fmla="*/ 269 h 611"/>
                <a:gd name="T22" fmla="*/ 68 w 289"/>
                <a:gd name="T23" fmla="*/ 274 h 611"/>
                <a:gd name="T24" fmla="*/ 68 w 289"/>
                <a:gd name="T25" fmla="*/ 576 h 611"/>
                <a:gd name="T26" fmla="*/ 101 w 289"/>
                <a:gd name="T27" fmla="*/ 611 h 611"/>
                <a:gd name="T28" fmla="*/ 134 w 289"/>
                <a:gd name="T29" fmla="*/ 576 h 611"/>
                <a:gd name="T30" fmla="*/ 134 w 289"/>
                <a:gd name="T31" fmla="*/ 309 h 611"/>
                <a:gd name="T32" fmla="*/ 152 w 289"/>
                <a:gd name="T33" fmla="*/ 309 h 611"/>
                <a:gd name="T34" fmla="*/ 152 w 289"/>
                <a:gd name="T35" fmla="*/ 576 h 611"/>
                <a:gd name="T36" fmla="*/ 185 w 289"/>
                <a:gd name="T37" fmla="*/ 611 h 611"/>
                <a:gd name="T38" fmla="*/ 218 w 289"/>
                <a:gd name="T39" fmla="*/ 576 h 611"/>
                <a:gd name="T40" fmla="*/ 218 w 289"/>
                <a:gd name="T41" fmla="*/ 269 h 611"/>
                <a:gd name="T42" fmla="*/ 218 w 289"/>
                <a:gd name="T43" fmla="*/ 266 h 611"/>
                <a:gd name="T44" fmla="*/ 218 w 289"/>
                <a:gd name="T45" fmla="*/ 99 h 611"/>
                <a:gd name="T46" fmla="*/ 238 w 289"/>
                <a:gd name="T47" fmla="*/ 99 h 611"/>
                <a:gd name="T48" fmla="*/ 238 w 289"/>
                <a:gd name="T49" fmla="*/ 274 h 611"/>
                <a:gd name="T50" fmla="*/ 264 w 289"/>
                <a:gd name="T51" fmla="*/ 299 h 611"/>
                <a:gd name="T52" fmla="*/ 289 w 289"/>
                <a:gd name="T53" fmla="*/ 274 h 611"/>
                <a:gd name="T54" fmla="*/ 289 w 289"/>
                <a:gd name="T55" fmla="*/ 71 h 611"/>
                <a:gd name="T56" fmla="*/ 289 w 289"/>
                <a:gd name="T57" fmla="*/ 61 h 611"/>
                <a:gd name="T58" fmla="*/ 289 w 289"/>
                <a:gd name="T59" fmla="*/ 56 h 611"/>
                <a:gd name="T60" fmla="*/ 218 w 289"/>
                <a:gd name="T61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9" h="611">
                  <a:moveTo>
                    <a:pt x="218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20" y="0"/>
                    <a:pt x="0" y="46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89"/>
                    <a:pt x="10" y="299"/>
                    <a:pt x="23" y="299"/>
                  </a:cubicBezTo>
                  <a:cubicBezTo>
                    <a:pt x="35" y="299"/>
                    <a:pt x="48" y="289"/>
                    <a:pt x="48" y="274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68" y="269"/>
                    <a:pt x="68" y="269"/>
                    <a:pt x="68" y="269"/>
                  </a:cubicBezTo>
                  <a:cubicBezTo>
                    <a:pt x="68" y="269"/>
                    <a:pt x="68" y="271"/>
                    <a:pt x="68" y="274"/>
                  </a:cubicBezTo>
                  <a:cubicBezTo>
                    <a:pt x="68" y="576"/>
                    <a:pt x="68" y="576"/>
                    <a:pt x="68" y="576"/>
                  </a:cubicBezTo>
                  <a:cubicBezTo>
                    <a:pt x="68" y="596"/>
                    <a:pt x="83" y="611"/>
                    <a:pt x="101" y="611"/>
                  </a:cubicBezTo>
                  <a:cubicBezTo>
                    <a:pt x="121" y="611"/>
                    <a:pt x="134" y="596"/>
                    <a:pt x="134" y="576"/>
                  </a:cubicBezTo>
                  <a:cubicBezTo>
                    <a:pt x="134" y="309"/>
                    <a:pt x="134" y="309"/>
                    <a:pt x="134" y="309"/>
                  </a:cubicBezTo>
                  <a:cubicBezTo>
                    <a:pt x="152" y="309"/>
                    <a:pt x="152" y="309"/>
                    <a:pt x="152" y="309"/>
                  </a:cubicBezTo>
                  <a:cubicBezTo>
                    <a:pt x="152" y="576"/>
                    <a:pt x="152" y="576"/>
                    <a:pt x="152" y="576"/>
                  </a:cubicBezTo>
                  <a:cubicBezTo>
                    <a:pt x="152" y="596"/>
                    <a:pt x="167" y="611"/>
                    <a:pt x="185" y="611"/>
                  </a:cubicBezTo>
                  <a:cubicBezTo>
                    <a:pt x="203" y="611"/>
                    <a:pt x="218" y="596"/>
                    <a:pt x="218" y="576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8" y="266"/>
                    <a:pt x="218" y="266"/>
                    <a:pt x="218" y="266"/>
                  </a:cubicBezTo>
                  <a:cubicBezTo>
                    <a:pt x="218" y="99"/>
                    <a:pt x="218" y="99"/>
                    <a:pt x="218" y="99"/>
                  </a:cubicBezTo>
                  <a:cubicBezTo>
                    <a:pt x="238" y="99"/>
                    <a:pt x="238" y="99"/>
                    <a:pt x="238" y="99"/>
                  </a:cubicBezTo>
                  <a:cubicBezTo>
                    <a:pt x="238" y="274"/>
                    <a:pt x="238" y="274"/>
                    <a:pt x="238" y="274"/>
                  </a:cubicBezTo>
                  <a:cubicBezTo>
                    <a:pt x="238" y="289"/>
                    <a:pt x="248" y="299"/>
                    <a:pt x="264" y="299"/>
                  </a:cubicBezTo>
                  <a:cubicBezTo>
                    <a:pt x="276" y="299"/>
                    <a:pt x="289" y="289"/>
                    <a:pt x="289" y="274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89" y="56"/>
                    <a:pt x="289" y="56"/>
                    <a:pt x="289" y="56"/>
                  </a:cubicBezTo>
                  <a:cubicBezTo>
                    <a:pt x="289" y="38"/>
                    <a:pt x="264" y="0"/>
                    <a:pt x="218" y="0"/>
                  </a:cubicBezTo>
                </a:path>
              </a:pathLst>
            </a:custGeom>
            <a:solidFill>
              <a:srgbClr val="709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8142288" y="5808663"/>
              <a:ext cx="434975" cy="438150"/>
            </a:xfrm>
            <a:prstGeom prst="ellipse">
              <a:avLst/>
            </a:prstGeom>
            <a:solidFill>
              <a:srgbClr val="709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7815263" y="6318250"/>
              <a:ext cx="1087438" cy="2292350"/>
            </a:xfrm>
            <a:custGeom>
              <a:avLst/>
              <a:gdLst>
                <a:gd name="T0" fmla="*/ 219 w 290"/>
                <a:gd name="T1" fmla="*/ 0 h 611"/>
                <a:gd name="T2" fmla="*/ 74 w 290"/>
                <a:gd name="T3" fmla="*/ 0 h 611"/>
                <a:gd name="T4" fmla="*/ 0 w 290"/>
                <a:gd name="T5" fmla="*/ 61 h 611"/>
                <a:gd name="T6" fmla="*/ 0 w 290"/>
                <a:gd name="T7" fmla="*/ 61 h 611"/>
                <a:gd name="T8" fmla="*/ 0 w 290"/>
                <a:gd name="T9" fmla="*/ 71 h 611"/>
                <a:gd name="T10" fmla="*/ 0 w 290"/>
                <a:gd name="T11" fmla="*/ 274 h 611"/>
                <a:gd name="T12" fmla="*/ 23 w 290"/>
                <a:gd name="T13" fmla="*/ 299 h 611"/>
                <a:gd name="T14" fmla="*/ 49 w 290"/>
                <a:gd name="T15" fmla="*/ 274 h 611"/>
                <a:gd name="T16" fmla="*/ 49 w 290"/>
                <a:gd name="T17" fmla="*/ 99 h 611"/>
                <a:gd name="T18" fmla="*/ 69 w 290"/>
                <a:gd name="T19" fmla="*/ 99 h 611"/>
                <a:gd name="T20" fmla="*/ 69 w 290"/>
                <a:gd name="T21" fmla="*/ 269 h 611"/>
                <a:gd name="T22" fmla="*/ 69 w 290"/>
                <a:gd name="T23" fmla="*/ 274 h 611"/>
                <a:gd name="T24" fmla="*/ 69 w 290"/>
                <a:gd name="T25" fmla="*/ 576 h 611"/>
                <a:gd name="T26" fmla="*/ 102 w 290"/>
                <a:gd name="T27" fmla="*/ 611 h 611"/>
                <a:gd name="T28" fmla="*/ 135 w 290"/>
                <a:gd name="T29" fmla="*/ 576 h 611"/>
                <a:gd name="T30" fmla="*/ 135 w 290"/>
                <a:gd name="T31" fmla="*/ 309 h 611"/>
                <a:gd name="T32" fmla="*/ 153 w 290"/>
                <a:gd name="T33" fmla="*/ 309 h 611"/>
                <a:gd name="T34" fmla="*/ 153 w 290"/>
                <a:gd name="T35" fmla="*/ 576 h 611"/>
                <a:gd name="T36" fmla="*/ 186 w 290"/>
                <a:gd name="T37" fmla="*/ 611 h 611"/>
                <a:gd name="T38" fmla="*/ 219 w 290"/>
                <a:gd name="T39" fmla="*/ 576 h 611"/>
                <a:gd name="T40" fmla="*/ 219 w 290"/>
                <a:gd name="T41" fmla="*/ 269 h 611"/>
                <a:gd name="T42" fmla="*/ 219 w 290"/>
                <a:gd name="T43" fmla="*/ 266 h 611"/>
                <a:gd name="T44" fmla="*/ 219 w 290"/>
                <a:gd name="T45" fmla="*/ 99 h 611"/>
                <a:gd name="T46" fmla="*/ 239 w 290"/>
                <a:gd name="T47" fmla="*/ 99 h 611"/>
                <a:gd name="T48" fmla="*/ 239 w 290"/>
                <a:gd name="T49" fmla="*/ 274 h 611"/>
                <a:gd name="T50" fmla="*/ 264 w 290"/>
                <a:gd name="T51" fmla="*/ 299 h 611"/>
                <a:gd name="T52" fmla="*/ 290 w 290"/>
                <a:gd name="T53" fmla="*/ 274 h 611"/>
                <a:gd name="T54" fmla="*/ 290 w 290"/>
                <a:gd name="T55" fmla="*/ 71 h 611"/>
                <a:gd name="T56" fmla="*/ 290 w 290"/>
                <a:gd name="T57" fmla="*/ 61 h 611"/>
                <a:gd name="T58" fmla="*/ 290 w 290"/>
                <a:gd name="T59" fmla="*/ 56 h 611"/>
                <a:gd name="T60" fmla="*/ 219 w 290"/>
                <a:gd name="T61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0" h="611">
                  <a:moveTo>
                    <a:pt x="21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21" y="0"/>
                    <a:pt x="0" y="46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89"/>
                    <a:pt x="11" y="299"/>
                    <a:pt x="23" y="299"/>
                  </a:cubicBezTo>
                  <a:cubicBezTo>
                    <a:pt x="36" y="299"/>
                    <a:pt x="49" y="289"/>
                    <a:pt x="49" y="274"/>
                  </a:cubicBezTo>
                  <a:cubicBezTo>
                    <a:pt x="49" y="99"/>
                    <a:pt x="49" y="99"/>
                    <a:pt x="49" y="99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69" y="269"/>
                    <a:pt x="69" y="271"/>
                    <a:pt x="69" y="274"/>
                  </a:cubicBezTo>
                  <a:cubicBezTo>
                    <a:pt x="69" y="576"/>
                    <a:pt x="69" y="576"/>
                    <a:pt x="69" y="576"/>
                  </a:cubicBezTo>
                  <a:cubicBezTo>
                    <a:pt x="69" y="596"/>
                    <a:pt x="84" y="611"/>
                    <a:pt x="102" y="611"/>
                  </a:cubicBezTo>
                  <a:cubicBezTo>
                    <a:pt x="122" y="611"/>
                    <a:pt x="135" y="596"/>
                    <a:pt x="135" y="576"/>
                  </a:cubicBezTo>
                  <a:cubicBezTo>
                    <a:pt x="135" y="309"/>
                    <a:pt x="135" y="309"/>
                    <a:pt x="135" y="309"/>
                  </a:cubicBezTo>
                  <a:cubicBezTo>
                    <a:pt x="153" y="309"/>
                    <a:pt x="153" y="309"/>
                    <a:pt x="153" y="309"/>
                  </a:cubicBezTo>
                  <a:cubicBezTo>
                    <a:pt x="153" y="576"/>
                    <a:pt x="153" y="576"/>
                    <a:pt x="153" y="576"/>
                  </a:cubicBezTo>
                  <a:cubicBezTo>
                    <a:pt x="153" y="596"/>
                    <a:pt x="168" y="611"/>
                    <a:pt x="186" y="611"/>
                  </a:cubicBezTo>
                  <a:cubicBezTo>
                    <a:pt x="203" y="611"/>
                    <a:pt x="219" y="596"/>
                    <a:pt x="219" y="576"/>
                  </a:cubicBezTo>
                  <a:cubicBezTo>
                    <a:pt x="219" y="269"/>
                    <a:pt x="219" y="269"/>
                    <a:pt x="219" y="269"/>
                  </a:cubicBezTo>
                  <a:cubicBezTo>
                    <a:pt x="219" y="266"/>
                    <a:pt x="219" y="266"/>
                    <a:pt x="219" y="266"/>
                  </a:cubicBezTo>
                  <a:cubicBezTo>
                    <a:pt x="219" y="99"/>
                    <a:pt x="219" y="99"/>
                    <a:pt x="219" y="99"/>
                  </a:cubicBezTo>
                  <a:cubicBezTo>
                    <a:pt x="239" y="99"/>
                    <a:pt x="239" y="99"/>
                    <a:pt x="239" y="99"/>
                  </a:cubicBezTo>
                  <a:cubicBezTo>
                    <a:pt x="239" y="274"/>
                    <a:pt x="239" y="274"/>
                    <a:pt x="239" y="274"/>
                  </a:cubicBezTo>
                  <a:cubicBezTo>
                    <a:pt x="239" y="289"/>
                    <a:pt x="249" y="299"/>
                    <a:pt x="264" y="299"/>
                  </a:cubicBezTo>
                  <a:cubicBezTo>
                    <a:pt x="277" y="299"/>
                    <a:pt x="290" y="289"/>
                    <a:pt x="290" y="274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0" y="56"/>
                    <a:pt x="290" y="56"/>
                    <a:pt x="290" y="56"/>
                  </a:cubicBezTo>
                  <a:cubicBezTo>
                    <a:pt x="290" y="38"/>
                    <a:pt x="264" y="0"/>
                    <a:pt x="219" y="0"/>
                  </a:cubicBezTo>
                </a:path>
              </a:pathLst>
            </a:custGeom>
            <a:solidFill>
              <a:srgbClr val="709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06081" y="3573263"/>
            <a:ext cx="364469" cy="943166"/>
            <a:chOff x="6589713" y="6202363"/>
            <a:chExt cx="1247775" cy="3228975"/>
          </a:xfrm>
        </p:grpSpPr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6964363" y="6202363"/>
              <a:ext cx="498475" cy="509588"/>
            </a:xfrm>
            <a:prstGeom prst="ellipse">
              <a:avLst/>
            </a:prstGeom>
            <a:solidFill>
              <a:srgbClr val="93C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6589713" y="6791325"/>
              <a:ext cx="1247775" cy="2640013"/>
            </a:xfrm>
            <a:custGeom>
              <a:avLst/>
              <a:gdLst>
                <a:gd name="T0" fmla="*/ 251 w 333"/>
                <a:gd name="T1" fmla="*/ 0 h 704"/>
                <a:gd name="T2" fmla="*/ 84 w 333"/>
                <a:gd name="T3" fmla="*/ 0 h 704"/>
                <a:gd name="T4" fmla="*/ 0 w 333"/>
                <a:gd name="T5" fmla="*/ 71 h 704"/>
                <a:gd name="T6" fmla="*/ 0 w 333"/>
                <a:gd name="T7" fmla="*/ 71 h 704"/>
                <a:gd name="T8" fmla="*/ 0 w 333"/>
                <a:gd name="T9" fmla="*/ 82 h 704"/>
                <a:gd name="T10" fmla="*/ 0 w 333"/>
                <a:gd name="T11" fmla="*/ 316 h 704"/>
                <a:gd name="T12" fmla="*/ 26 w 333"/>
                <a:gd name="T13" fmla="*/ 345 h 704"/>
                <a:gd name="T14" fmla="*/ 55 w 333"/>
                <a:gd name="T15" fmla="*/ 316 h 704"/>
                <a:gd name="T16" fmla="*/ 55 w 333"/>
                <a:gd name="T17" fmla="*/ 114 h 704"/>
                <a:gd name="T18" fmla="*/ 79 w 333"/>
                <a:gd name="T19" fmla="*/ 114 h 704"/>
                <a:gd name="T20" fmla="*/ 79 w 333"/>
                <a:gd name="T21" fmla="*/ 310 h 704"/>
                <a:gd name="T22" fmla="*/ 79 w 333"/>
                <a:gd name="T23" fmla="*/ 316 h 704"/>
                <a:gd name="T24" fmla="*/ 79 w 333"/>
                <a:gd name="T25" fmla="*/ 663 h 704"/>
                <a:gd name="T26" fmla="*/ 117 w 333"/>
                <a:gd name="T27" fmla="*/ 704 h 704"/>
                <a:gd name="T28" fmla="*/ 155 w 333"/>
                <a:gd name="T29" fmla="*/ 663 h 704"/>
                <a:gd name="T30" fmla="*/ 155 w 333"/>
                <a:gd name="T31" fmla="*/ 357 h 704"/>
                <a:gd name="T32" fmla="*/ 175 w 333"/>
                <a:gd name="T33" fmla="*/ 357 h 704"/>
                <a:gd name="T34" fmla="*/ 175 w 333"/>
                <a:gd name="T35" fmla="*/ 663 h 704"/>
                <a:gd name="T36" fmla="*/ 213 w 333"/>
                <a:gd name="T37" fmla="*/ 704 h 704"/>
                <a:gd name="T38" fmla="*/ 251 w 333"/>
                <a:gd name="T39" fmla="*/ 663 h 704"/>
                <a:gd name="T40" fmla="*/ 251 w 333"/>
                <a:gd name="T41" fmla="*/ 310 h 704"/>
                <a:gd name="T42" fmla="*/ 251 w 333"/>
                <a:gd name="T43" fmla="*/ 307 h 704"/>
                <a:gd name="T44" fmla="*/ 251 w 333"/>
                <a:gd name="T45" fmla="*/ 114 h 704"/>
                <a:gd name="T46" fmla="*/ 274 w 333"/>
                <a:gd name="T47" fmla="*/ 114 h 704"/>
                <a:gd name="T48" fmla="*/ 274 w 333"/>
                <a:gd name="T49" fmla="*/ 316 h 704"/>
                <a:gd name="T50" fmla="*/ 304 w 333"/>
                <a:gd name="T51" fmla="*/ 345 h 704"/>
                <a:gd name="T52" fmla="*/ 333 w 333"/>
                <a:gd name="T53" fmla="*/ 316 h 704"/>
                <a:gd name="T54" fmla="*/ 333 w 333"/>
                <a:gd name="T55" fmla="*/ 82 h 704"/>
                <a:gd name="T56" fmla="*/ 333 w 333"/>
                <a:gd name="T57" fmla="*/ 71 h 704"/>
                <a:gd name="T58" fmla="*/ 333 w 333"/>
                <a:gd name="T59" fmla="*/ 65 h 704"/>
                <a:gd name="T60" fmla="*/ 251 w 333"/>
                <a:gd name="T6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3" h="704">
                  <a:moveTo>
                    <a:pt x="251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23" y="0"/>
                    <a:pt x="0" y="53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333"/>
                    <a:pt x="12" y="345"/>
                    <a:pt x="26" y="345"/>
                  </a:cubicBezTo>
                  <a:cubicBezTo>
                    <a:pt x="41" y="345"/>
                    <a:pt x="55" y="333"/>
                    <a:pt x="55" y="316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79" y="310"/>
                    <a:pt x="79" y="310"/>
                    <a:pt x="79" y="310"/>
                  </a:cubicBezTo>
                  <a:cubicBezTo>
                    <a:pt x="79" y="310"/>
                    <a:pt x="79" y="313"/>
                    <a:pt x="79" y="316"/>
                  </a:cubicBezTo>
                  <a:cubicBezTo>
                    <a:pt x="79" y="663"/>
                    <a:pt x="79" y="663"/>
                    <a:pt x="79" y="663"/>
                  </a:cubicBezTo>
                  <a:cubicBezTo>
                    <a:pt x="79" y="687"/>
                    <a:pt x="96" y="704"/>
                    <a:pt x="117" y="704"/>
                  </a:cubicBezTo>
                  <a:cubicBezTo>
                    <a:pt x="140" y="704"/>
                    <a:pt x="155" y="687"/>
                    <a:pt x="155" y="663"/>
                  </a:cubicBezTo>
                  <a:cubicBezTo>
                    <a:pt x="155" y="357"/>
                    <a:pt x="155" y="357"/>
                    <a:pt x="155" y="357"/>
                  </a:cubicBezTo>
                  <a:cubicBezTo>
                    <a:pt x="175" y="357"/>
                    <a:pt x="175" y="357"/>
                    <a:pt x="175" y="357"/>
                  </a:cubicBezTo>
                  <a:cubicBezTo>
                    <a:pt x="175" y="663"/>
                    <a:pt x="175" y="663"/>
                    <a:pt x="175" y="663"/>
                  </a:cubicBezTo>
                  <a:cubicBezTo>
                    <a:pt x="175" y="687"/>
                    <a:pt x="193" y="704"/>
                    <a:pt x="213" y="704"/>
                  </a:cubicBezTo>
                  <a:cubicBezTo>
                    <a:pt x="234" y="704"/>
                    <a:pt x="251" y="687"/>
                    <a:pt x="251" y="663"/>
                  </a:cubicBezTo>
                  <a:cubicBezTo>
                    <a:pt x="251" y="310"/>
                    <a:pt x="251" y="310"/>
                    <a:pt x="251" y="310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1" y="114"/>
                    <a:pt x="251" y="114"/>
                    <a:pt x="251" y="114"/>
                  </a:cubicBezTo>
                  <a:cubicBezTo>
                    <a:pt x="274" y="114"/>
                    <a:pt x="274" y="114"/>
                    <a:pt x="274" y="114"/>
                  </a:cubicBezTo>
                  <a:cubicBezTo>
                    <a:pt x="274" y="316"/>
                    <a:pt x="274" y="316"/>
                    <a:pt x="274" y="316"/>
                  </a:cubicBezTo>
                  <a:cubicBezTo>
                    <a:pt x="274" y="333"/>
                    <a:pt x="286" y="345"/>
                    <a:pt x="304" y="345"/>
                  </a:cubicBezTo>
                  <a:cubicBezTo>
                    <a:pt x="318" y="345"/>
                    <a:pt x="333" y="333"/>
                    <a:pt x="333" y="316"/>
                  </a:cubicBezTo>
                  <a:cubicBezTo>
                    <a:pt x="333" y="82"/>
                    <a:pt x="333" y="82"/>
                    <a:pt x="333" y="82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33" y="65"/>
                    <a:pt x="333" y="65"/>
                    <a:pt x="333" y="65"/>
                  </a:cubicBezTo>
                  <a:cubicBezTo>
                    <a:pt x="333" y="44"/>
                    <a:pt x="304" y="0"/>
                    <a:pt x="251" y="0"/>
                  </a:cubicBezTo>
                </a:path>
              </a:pathLst>
            </a:custGeom>
            <a:solidFill>
              <a:srgbClr val="93C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Freeform 28"/>
          <p:cNvSpPr>
            <a:spLocks/>
          </p:cNvSpPr>
          <p:nvPr/>
        </p:nvSpPr>
        <p:spPr bwMode="auto">
          <a:xfrm>
            <a:off x="2386013" y="1549401"/>
            <a:ext cx="1081087" cy="793750"/>
          </a:xfrm>
          <a:custGeom>
            <a:avLst/>
            <a:gdLst>
              <a:gd name="T0" fmla="*/ 540 w 681"/>
              <a:gd name="T1" fmla="*/ 0 h 500"/>
              <a:gd name="T2" fmla="*/ 540 w 681"/>
              <a:gd name="T3" fmla="*/ 486 h 500"/>
              <a:gd name="T4" fmla="*/ 512 w 681"/>
              <a:gd name="T5" fmla="*/ 486 h 500"/>
              <a:gd name="T6" fmla="*/ 512 w 681"/>
              <a:gd name="T7" fmla="*/ 121 h 500"/>
              <a:gd name="T8" fmla="*/ 371 w 681"/>
              <a:gd name="T9" fmla="*/ 121 h 500"/>
              <a:gd name="T10" fmla="*/ 371 w 681"/>
              <a:gd name="T11" fmla="*/ 486 h 500"/>
              <a:gd name="T12" fmla="*/ 324 w 681"/>
              <a:gd name="T13" fmla="*/ 486 h 500"/>
              <a:gd name="T14" fmla="*/ 324 w 681"/>
              <a:gd name="T15" fmla="*/ 198 h 500"/>
              <a:gd name="T16" fmla="*/ 184 w 681"/>
              <a:gd name="T17" fmla="*/ 198 h 500"/>
              <a:gd name="T18" fmla="*/ 184 w 681"/>
              <a:gd name="T19" fmla="*/ 486 h 500"/>
              <a:gd name="T20" fmla="*/ 140 w 681"/>
              <a:gd name="T21" fmla="*/ 486 h 500"/>
              <a:gd name="T22" fmla="*/ 140 w 681"/>
              <a:gd name="T23" fmla="*/ 267 h 500"/>
              <a:gd name="T24" fmla="*/ 0 w 681"/>
              <a:gd name="T25" fmla="*/ 267 h 500"/>
              <a:gd name="T26" fmla="*/ 0 w 681"/>
              <a:gd name="T27" fmla="*/ 486 h 500"/>
              <a:gd name="T28" fmla="*/ 0 w 681"/>
              <a:gd name="T29" fmla="*/ 498 h 500"/>
              <a:gd name="T30" fmla="*/ 0 w 681"/>
              <a:gd name="T31" fmla="*/ 500 h 500"/>
              <a:gd name="T32" fmla="*/ 681 w 681"/>
              <a:gd name="T33" fmla="*/ 500 h 500"/>
              <a:gd name="T34" fmla="*/ 681 w 681"/>
              <a:gd name="T35" fmla="*/ 498 h 500"/>
              <a:gd name="T36" fmla="*/ 681 w 681"/>
              <a:gd name="T37" fmla="*/ 486 h 500"/>
              <a:gd name="T38" fmla="*/ 681 w 681"/>
              <a:gd name="T39" fmla="*/ 0 h 500"/>
              <a:gd name="T40" fmla="*/ 540 w 681"/>
              <a:gd name="T41" fmla="*/ 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1" h="500">
                <a:moveTo>
                  <a:pt x="540" y="0"/>
                </a:moveTo>
                <a:lnTo>
                  <a:pt x="540" y="486"/>
                </a:lnTo>
                <a:lnTo>
                  <a:pt x="512" y="486"/>
                </a:lnTo>
                <a:lnTo>
                  <a:pt x="512" y="121"/>
                </a:lnTo>
                <a:lnTo>
                  <a:pt x="371" y="121"/>
                </a:lnTo>
                <a:lnTo>
                  <a:pt x="371" y="486"/>
                </a:lnTo>
                <a:lnTo>
                  <a:pt x="324" y="486"/>
                </a:lnTo>
                <a:lnTo>
                  <a:pt x="324" y="198"/>
                </a:lnTo>
                <a:lnTo>
                  <a:pt x="184" y="198"/>
                </a:lnTo>
                <a:lnTo>
                  <a:pt x="184" y="486"/>
                </a:lnTo>
                <a:lnTo>
                  <a:pt x="140" y="486"/>
                </a:lnTo>
                <a:lnTo>
                  <a:pt x="140" y="267"/>
                </a:lnTo>
                <a:lnTo>
                  <a:pt x="0" y="267"/>
                </a:lnTo>
                <a:lnTo>
                  <a:pt x="0" y="486"/>
                </a:lnTo>
                <a:lnTo>
                  <a:pt x="0" y="498"/>
                </a:lnTo>
                <a:lnTo>
                  <a:pt x="0" y="500"/>
                </a:lnTo>
                <a:lnTo>
                  <a:pt x="681" y="500"/>
                </a:lnTo>
                <a:lnTo>
                  <a:pt x="681" y="498"/>
                </a:lnTo>
                <a:lnTo>
                  <a:pt x="681" y="486"/>
                </a:lnTo>
                <a:lnTo>
                  <a:pt x="681" y="0"/>
                </a:lnTo>
                <a:lnTo>
                  <a:pt x="540" y="0"/>
                </a:lnTo>
                <a:close/>
              </a:path>
            </a:pathLst>
          </a:custGeom>
          <a:solidFill>
            <a:srgbClr val="709D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9"/>
          <p:cNvSpPr>
            <a:spLocks noEditPoints="1"/>
          </p:cNvSpPr>
          <p:nvPr/>
        </p:nvSpPr>
        <p:spPr bwMode="auto">
          <a:xfrm>
            <a:off x="2182621" y="1587838"/>
            <a:ext cx="1062037" cy="669925"/>
          </a:xfrm>
          <a:custGeom>
            <a:avLst/>
            <a:gdLst>
              <a:gd name="T0" fmla="*/ 1107 w 1157"/>
              <a:gd name="T1" fmla="*/ 610 h 730"/>
              <a:gd name="T2" fmla="*/ 646 w 1157"/>
              <a:gd name="T3" fmla="*/ 413 h 730"/>
              <a:gd name="T4" fmla="*/ 469 w 1157"/>
              <a:gd name="T5" fmla="*/ 66 h 730"/>
              <a:gd name="T6" fmla="*/ 65 w 1157"/>
              <a:gd name="T7" fmla="*/ 228 h 730"/>
              <a:gd name="T8" fmla="*/ 227 w 1157"/>
              <a:gd name="T9" fmla="*/ 634 h 730"/>
              <a:gd name="T10" fmla="*/ 603 w 1157"/>
              <a:gd name="T11" fmla="*/ 518 h 730"/>
              <a:gd name="T12" fmla="*/ 1061 w 1157"/>
              <a:gd name="T13" fmla="*/ 715 h 730"/>
              <a:gd name="T14" fmla="*/ 1145 w 1157"/>
              <a:gd name="T15" fmla="*/ 688 h 730"/>
              <a:gd name="T16" fmla="*/ 1107 w 1157"/>
              <a:gd name="T17" fmla="*/ 610 h 730"/>
              <a:gd name="T18" fmla="*/ 250 w 1157"/>
              <a:gd name="T19" fmla="*/ 580 h 730"/>
              <a:gd name="T20" fmla="*/ 119 w 1157"/>
              <a:gd name="T21" fmla="*/ 251 h 730"/>
              <a:gd name="T22" fmla="*/ 446 w 1157"/>
              <a:gd name="T23" fmla="*/ 120 h 730"/>
              <a:gd name="T24" fmla="*/ 577 w 1157"/>
              <a:gd name="T25" fmla="*/ 444 h 730"/>
              <a:gd name="T26" fmla="*/ 250 w 1157"/>
              <a:gd name="T27" fmla="*/ 58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57" h="730">
                <a:moveTo>
                  <a:pt x="1107" y="610"/>
                </a:moveTo>
                <a:cubicBezTo>
                  <a:pt x="646" y="413"/>
                  <a:pt x="646" y="413"/>
                  <a:pt x="646" y="413"/>
                </a:cubicBezTo>
                <a:cubicBezTo>
                  <a:pt x="676" y="274"/>
                  <a:pt x="603" y="124"/>
                  <a:pt x="469" y="66"/>
                </a:cubicBezTo>
                <a:cubicBezTo>
                  <a:pt x="311" y="0"/>
                  <a:pt x="131" y="69"/>
                  <a:pt x="65" y="228"/>
                </a:cubicBezTo>
                <a:cubicBezTo>
                  <a:pt x="0" y="383"/>
                  <a:pt x="73" y="564"/>
                  <a:pt x="227" y="634"/>
                </a:cubicBezTo>
                <a:cubicBezTo>
                  <a:pt x="365" y="692"/>
                  <a:pt x="523" y="641"/>
                  <a:pt x="603" y="518"/>
                </a:cubicBezTo>
                <a:cubicBezTo>
                  <a:pt x="1061" y="715"/>
                  <a:pt x="1061" y="715"/>
                  <a:pt x="1061" y="715"/>
                </a:cubicBezTo>
                <a:cubicBezTo>
                  <a:pt x="1095" y="730"/>
                  <a:pt x="1134" y="719"/>
                  <a:pt x="1145" y="688"/>
                </a:cubicBezTo>
                <a:cubicBezTo>
                  <a:pt x="1157" y="661"/>
                  <a:pt x="1142" y="626"/>
                  <a:pt x="1107" y="610"/>
                </a:cubicBezTo>
                <a:close/>
                <a:moveTo>
                  <a:pt x="250" y="580"/>
                </a:moveTo>
                <a:cubicBezTo>
                  <a:pt x="123" y="525"/>
                  <a:pt x="65" y="379"/>
                  <a:pt x="119" y="251"/>
                </a:cubicBezTo>
                <a:cubicBezTo>
                  <a:pt x="173" y="124"/>
                  <a:pt x="319" y="66"/>
                  <a:pt x="446" y="120"/>
                </a:cubicBezTo>
                <a:cubicBezTo>
                  <a:pt x="569" y="174"/>
                  <a:pt x="630" y="321"/>
                  <a:pt x="577" y="444"/>
                </a:cubicBezTo>
                <a:cubicBezTo>
                  <a:pt x="523" y="572"/>
                  <a:pt x="377" y="634"/>
                  <a:pt x="250" y="580"/>
                </a:cubicBezTo>
                <a:close/>
              </a:path>
            </a:pathLst>
          </a:custGeom>
          <a:solidFill>
            <a:srgbClr val="93C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35"/>
          <p:cNvSpPr>
            <a:spLocks/>
          </p:cNvSpPr>
          <p:nvPr/>
        </p:nvSpPr>
        <p:spPr bwMode="auto">
          <a:xfrm>
            <a:off x="6700838" y="2584450"/>
            <a:ext cx="601663" cy="601663"/>
          </a:xfrm>
          <a:custGeom>
            <a:avLst/>
            <a:gdLst>
              <a:gd name="T0" fmla="*/ 334 w 380"/>
              <a:gd name="T1" fmla="*/ 42 h 380"/>
              <a:gd name="T2" fmla="*/ 334 w 380"/>
              <a:gd name="T3" fmla="*/ 42 h 380"/>
              <a:gd name="T4" fmla="*/ 380 w 380"/>
              <a:gd name="T5" fmla="*/ 146 h 380"/>
              <a:gd name="T6" fmla="*/ 334 w 380"/>
              <a:gd name="T7" fmla="*/ 247 h 380"/>
              <a:gd name="T8" fmla="*/ 247 w 380"/>
              <a:gd name="T9" fmla="*/ 338 h 380"/>
              <a:gd name="T10" fmla="*/ 143 w 380"/>
              <a:gd name="T11" fmla="*/ 380 h 380"/>
              <a:gd name="T12" fmla="*/ 83 w 380"/>
              <a:gd name="T13" fmla="*/ 366 h 380"/>
              <a:gd name="T14" fmla="*/ 150 w 380"/>
              <a:gd name="T15" fmla="*/ 300 h 380"/>
              <a:gd name="T16" fmla="*/ 191 w 380"/>
              <a:gd name="T17" fmla="*/ 282 h 380"/>
              <a:gd name="T18" fmla="*/ 282 w 380"/>
              <a:gd name="T19" fmla="*/ 192 h 380"/>
              <a:gd name="T20" fmla="*/ 300 w 380"/>
              <a:gd name="T21" fmla="*/ 146 h 380"/>
              <a:gd name="T22" fmla="*/ 282 w 380"/>
              <a:gd name="T23" fmla="*/ 97 h 380"/>
              <a:gd name="T24" fmla="*/ 282 w 380"/>
              <a:gd name="T25" fmla="*/ 97 h 380"/>
              <a:gd name="T26" fmla="*/ 233 w 380"/>
              <a:gd name="T27" fmla="*/ 76 h 380"/>
              <a:gd name="T28" fmla="*/ 185 w 380"/>
              <a:gd name="T29" fmla="*/ 97 h 380"/>
              <a:gd name="T30" fmla="*/ 97 w 380"/>
              <a:gd name="T31" fmla="*/ 188 h 380"/>
              <a:gd name="T32" fmla="*/ 90 w 380"/>
              <a:gd name="T33" fmla="*/ 195 h 380"/>
              <a:gd name="T34" fmla="*/ 7 w 380"/>
              <a:gd name="T35" fmla="*/ 279 h 380"/>
              <a:gd name="T36" fmla="*/ 0 w 380"/>
              <a:gd name="T37" fmla="*/ 233 h 380"/>
              <a:gd name="T38" fmla="*/ 42 w 380"/>
              <a:gd name="T39" fmla="*/ 132 h 380"/>
              <a:gd name="T40" fmla="*/ 132 w 380"/>
              <a:gd name="T41" fmla="*/ 42 h 380"/>
              <a:gd name="T42" fmla="*/ 233 w 380"/>
              <a:gd name="T43" fmla="*/ 0 h 380"/>
              <a:gd name="T44" fmla="*/ 334 w 380"/>
              <a:gd name="T45" fmla="*/ 4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0" h="380">
                <a:moveTo>
                  <a:pt x="334" y="42"/>
                </a:moveTo>
                <a:cubicBezTo>
                  <a:pt x="334" y="42"/>
                  <a:pt x="334" y="42"/>
                  <a:pt x="334" y="42"/>
                </a:cubicBezTo>
                <a:cubicBezTo>
                  <a:pt x="366" y="69"/>
                  <a:pt x="380" y="108"/>
                  <a:pt x="380" y="146"/>
                </a:cubicBezTo>
                <a:cubicBezTo>
                  <a:pt x="380" y="181"/>
                  <a:pt x="366" y="219"/>
                  <a:pt x="334" y="247"/>
                </a:cubicBezTo>
                <a:cubicBezTo>
                  <a:pt x="247" y="338"/>
                  <a:pt x="247" y="338"/>
                  <a:pt x="247" y="338"/>
                </a:cubicBezTo>
                <a:cubicBezTo>
                  <a:pt x="219" y="366"/>
                  <a:pt x="181" y="380"/>
                  <a:pt x="143" y="380"/>
                </a:cubicBezTo>
                <a:cubicBezTo>
                  <a:pt x="125" y="380"/>
                  <a:pt x="104" y="376"/>
                  <a:pt x="83" y="366"/>
                </a:cubicBezTo>
                <a:cubicBezTo>
                  <a:pt x="150" y="300"/>
                  <a:pt x="150" y="300"/>
                  <a:pt x="150" y="300"/>
                </a:cubicBezTo>
                <a:cubicBezTo>
                  <a:pt x="167" y="300"/>
                  <a:pt x="181" y="293"/>
                  <a:pt x="191" y="282"/>
                </a:cubicBezTo>
                <a:cubicBezTo>
                  <a:pt x="282" y="192"/>
                  <a:pt x="282" y="192"/>
                  <a:pt x="282" y="192"/>
                </a:cubicBezTo>
                <a:cubicBezTo>
                  <a:pt x="293" y="178"/>
                  <a:pt x="300" y="164"/>
                  <a:pt x="300" y="146"/>
                </a:cubicBezTo>
                <a:cubicBezTo>
                  <a:pt x="300" y="129"/>
                  <a:pt x="293" y="111"/>
                  <a:pt x="282" y="97"/>
                </a:cubicBezTo>
                <a:cubicBezTo>
                  <a:pt x="282" y="97"/>
                  <a:pt x="282" y="97"/>
                  <a:pt x="282" y="97"/>
                </a:cubicBezTo>
                <a:cubicBezTo>
                  <a:pt x="268" y="83"/>
                  <a:pt x="251" y="76"/>
                  <a:pt x="233" y="76"/>
                </a:cubicBezTo>
                <a:cubicBezTo>
                  <a:pt x="216" y="76"/>
                  <a:pt x="198" y="83"/>
                  <a:pt x="185" y="97"/>
                </a:cubicBezTo>
                <a:cubicBezTo>
                  <a:pt x="97" y="188"/>
                  <a:pt x="97" y="188"/>
                  <a:pt x="97" y="188"/>
                </a:cubicBezTo>
                <a:cubicBezTo>
                  <a:pt x="94" y="188"/>
                  <a:pt x="90" y="192"/>
                  <a:pt x="90" y="195"/>
                </a:cubicBezTo>
                <a:cubicBezTo>
                  <a:pt x="7" y="279"/>
                  <a:pt x="7" y="279"/>
                  <a:pt x="7" y="279"/>
                </a:cubicBezTo>
                <a:cubicBezTo>
                  <a:pt x="3" y="265"/>
                  <a:pt x="0" y="251"/>
                  <a:pt x="0" y="233"/>
                </a:cubicBezTo>
                <a:cubicBezTo>
                  <a:pt x="0" y="199"/>
                  <a:pt x="14" y="160"/>
                  <a:pt x="42" y="132"/>
                </a:cubicBezTo>
                <a:cubicBezTo>
                  <a:pt x="132" y="42"/>
                  <a:pt x="132" y="42"/>
                  <a:pt x="132" y="42"/>
                </a:cubicBezTo>
                <a:cubicBezTo>
                  <a:pt x="160" y="14"/>
                  <a:pt x="195" y="0"/>
                  <a:pt x="233" y="0"/>
                </a:cubicBezTo>
                <a:cubicBezTo>
                  <a:pt x="272" y="0"/>
                  <a:pt x="307" y="14"/>
                  <a:pt x="334" y="42"/>
                </a:cubicBezTo>
                <a:close/>
              </a:path>
            </a:pathLst>
          </a:custGeom>
          <a:solidFill>
            <a:srgbClr val="709D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6"/>
          <p:cNvSpPr>
            <a:spLocks/>
          </p:cNvSpPr>
          <p:nvPr/>
        </p:nvSpPr>
        <p:spPr bwMode="auto">
          <a:xfrm>
            <a:off x="6627813" y="2878138"/>
            <a:ext cx="601663" cy="601663"/>
          </a:xfrm>
          <a:custGeom>
            <a:avLst/>
            <a:gdLst>
              <a:gd name="T0" fmla="*/ 374 w 380"/>
              <a:gd name="T1" fmla="*/ 101 h 380"/>
              <a:gd name="T2" fmla="*/ 283 w 380"/>
              <a:gd name="T3" fmla="*/ 191 h 380"/>
              <a:gd name="T4" fmla="*/ 210 w 380"/>
              <a:gd name="T5" fmla="*/ 265 h 380"/>
              <a:gd name="T6" fmla="*/ 192 w 380"/>
              <a:gd name="T7" fmla="*/ 282 h 380"/>
              <a:gd name="T8" fmla="*/ 147 w 380"/>
              <a:gd name="T9" fmla="*/ 300 h 380"/>
              <a:gd name="T10" fmla="*/ 98 w 380"/>
              <a:gd name="T11" fmla="*/ 282 h 380"/>
              <a:gd name="T12" fmla="*/ 98 w 380"/>
              <a:gd name="T13" fmla="*/ 282 h 380"/>
              <a:gd name="T14" fmla="*/ 81 w 380"/>
              <a:gd name="T15" fmla="*/ 233 h 380"/>
              <a:gd name="T16" fmla="*/ 98 w 380"/>
              <a:gd name="T17" fmla="*/ 188 h 380"/>
              <a:gd name="T18" fmla="*/ 189 w 380"/>
              <a:gd name="T19" fmla="*/ 97 h 380"/>
              <a:gd name="T20" fmla="*/ 224 w 380"/>
              <a:gd name="T21" fmla="*/ 80 h 380"/>
              <a:gd name="T22" fmla="*/ 293 w 380"/>
              <a:gd name="T23" fmla="*/ 10 h 380"/>
              <a:gd name="T24" fmla="*/ 234 w 380"/>
              <a:gd name="T25" fmla="*/ 0 h 380"/>
              <a:gd name="T26" fmla="*/ 133 w 380"/>
              <a:gd name="T27" fmla="*/ 41 h 380"/>
              <a:gd name="T28" fmla="*/ 42 w 380"/>
              <a:gd name="T29" fmla="*/ 132 h 380"/>
              <a:gd name="T30" fmla="*/ 0 w 380"/>
              <a:gd name="T31" fmla="*/ 233 h 380"/>
              <a:gd name="T32" fmla="*/ 42 w 380"/>
              <a:gd name="T33" fmla="*/ 338 h 380"/>
              <a:gd name="T34" fmla="*/ 42 w 380"/>
              <a:gd name="T35" fmla="*/ 338 h 380"/>
              <a:gd name="T36" fmla="*/ 147 w 380"/>
              <a:gd name="T37" fmla="*/ 380 h 380"/>
              <a:gd name="T38" fmla="*/ 248 w 380"/>
              <a:gd name="T39" fmla="*/ 338 h 380"/>
              <a:gd name="T40" fmla="*/ 339 w 380"/>
              <a:gd name="T41" fmla="*/ 247 h 380"/>
              <a:gd name="T42" fmla="*/ 380 w 380"/>
              <a:gd name="T43" fmla="*/ 146 h 380"/>
              <a:gd name="T44" fmla="*/ 374 w 380"/>
              <a:gd name="T45" fmla="*/ 101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0" h="380">
                <a:moveTo>
                  <a:pt x="374" y="101"/>
                </a:moveTo>
                <a:cubicBezTo>
                  <a:pt x="283" y="191"/>
                  <a:pt x="283" y="191"/>
                  <a:pt x="283" y="191"/>
                </a:cubicBezTo>
                <a:cubicBezTo>
                  <a:pt x="210" y="265"/>
                  <a:pt x="210" y="265"/>
                  <a:pt x="210" y="265"/>
                </a:cubicBezTo>
                <a:cubicBezTo>
                  <a:pt x="192" y="282"/>
                  <a:pt x="192" y="282"/>
                  <a:pt x="192" y="282"/>
                </a:cubicBezTo>
                <a:cubicBezTo>
                  <a:pt x="182" y="296"/>
                  <a:pt x="164" y="300"/>
                  <a:pt x="147" y="300"/>
                </a:cubicBezTo>
                <a:cubicBezTo>
                  <a:pt x="129" y="300"/>
                  <a:pt x="112" y="296"/>
                  <a:pt x="98" y="282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84" y="268"/>
                  <a:pt x="81" y="251"/>
                  <a:pt x="81" y="233"/>
                </a:cubicBezTo>
                <a:cubicBezTo>
                  <a:pt x="81" y="216"/>
                  <a:pt x="84" y="198"/>
                  <a:pt x="98" y="188"/>
                </a:cubicBezTo>
                <a:cubicBezTo>
                  <a:pt x="189" y="97"/>
                  <a:pt x="189" y="97"/>
                  <a:pt x="189" y="97"/>
                </a:cubicBezTo>
                <a:cubicBezTo>
                  <a:pt x="199" y="87"/>
                  <a:pt x="210" y="80"/>
                  <a:pt x="224" y="80"/>
                </a:cubicBezTo>
                <a:cubicBezTo>
                  <a:pt x="293" y="10"/>
                  <a:pt x="293" y="10"/>
                  <a:pt x="293" y="10"/>
                </a:cubicBezTo>
                <a:cubicBezTo>
                  <a:pt x="272" y="3"/>
                  <a:pt x="255" y="0"/>
                  <a:pt x="234" y="0"/>
                </a:cubicBezTo>
                <a:cubicBezTo>
                  <a:pt x="199" y="0"/>
                  <a:pt x="161" y="14"/>
                  <a:pt x="133" y="41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14" y="160"/>
                  <a:pt x="0" y="198"/>
                  <a:pt x="0" y="233"/>
                </a:cubicBezTo>
                <a:cubicBezTo>
                  <a:pt x="0" y="272"/>
                  <a:pt x="14" y="310"/>
                  <a:pt x="42" y="338"/>
                </a:cubicBezTo>
                <a:cubicBezTo>
                  <a:pt x="42" y="338"/>
                  <a:pt x="42" y="338"/>
                  <a:pt x="42" y="338"/>
                </a:cubicBezTo>
                <a:cubicBezTo>
                  <a:pt x="70" y="366"/>
                  <a:pt x="108" y="380"/>
                  <a:pt x="147" y="380"/>
                </a:cubicBezTo>
                <a:cubicBezTo>
                  <a:pt x="182" y="380"/>
                  <a:pt x="220" y="366"/>
                  <a:pt x="248" y="338"/>
                </a:cubicBezTo>
                <a:cubicBezTo>
                  <a:pt x="339" y="247"/>
                  <a:pt x="339" y="247"/>
                  <a:pt x="339" y="247"/>
                </a:cubicBezTo>
                <a:cubicBezTo>
                  <a:pt x="367" y="219"/>
                  <a:pt x="380" y="181"/>
                  <a:pt x="380" y="146"/>
                </a:cubicBezTo>
                <a:cubicBezTo>
                  <a:pt x="380" y="129"/>
                  <a:pt x="377" y="115"/>
                  <a:pt x="374" y="101"/>
                </a:cubicBezTo>
                <a:close/>
              </a:path>
            </a:pathLst>
          </a:custGeom>
          <a:solidFill>
            <a:srgbClr val="93C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093 L 0.00955 0.01968 C 0.01528 0.02824 0.01823 0.03357 0.02726 0.03357 C 0.03715 0.03357 0.03802 0.02871 0.04375 0.02014 L 0.05886 -0.0243 " pathEditMode="relative" rAng="0" ptsTypes="FffFF">
                                      <p:cBhvr>
                                        <p:cTn id="4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3657 L 0 4.44444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82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3333 L 3.33333E-6 -3.33333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66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2" grpId="0" animBg="1"/>
      <p:bldP spid="7" grpId="0" animBg="1"/>
      <p:bldP spid="40" grpId="0" animBg="1"/>
      <p:bldP spid="41" grpId="0" animBg="1"/>
      <p:bldP spid="47" grpId="0"/>
      <p:bldP spid="48" grpId="0"/>
      <p:bldP spid="49" grpId="0"/>
      <p:bldP spid="50" grpId="0"/>
      <p:bldP spid="51" grpId="0"/>
      <p:bldP spid="52" grpId="0"/>
      <p:bldP spid="78" grpId="1" animBg="1"/>
      <p:bldP spid="78" grpId="2" animBg="1"/>
      <p:bldP spid="32" grpId="0" animBg="1"/>
      <p:bldP spid="33" grpId="0" animBg="1"/>
      <p:bldP spid="33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157</Words>
  <Application>Microsoft Office PowerPoint</Application>
  <PresentationFormat>On-screen Show (4:3)</PresentationFormat>
  <Paragraphs>41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Verdana</vt:lpstr>
      <vt:lpstr>AlternateGothic2 BT</vt:lpstr>
      <vt:lpstr>Symbol</vt:lpstr>
      <vt:lpstr>Calibri</vt:lpstr>
      <vt:lpstr>Wingdings</vt:lpstr>
      <vt:lpstr>Aharoni</vt:lpstr>
      <vt:lpstr>Office Theme</vt:lpstr>
      <vt:lpstr>PowerPoint Presentation</vt:lpstr>
      <vt:lpstr>India GIC: Creating Value</vt:lpstr>
      <vt:lpstr>Competitive Advantage</vt:lpstr>
      <vt:lpstr>FSS Journey to Maturation</vt:lpstr>
    </vt:vector>
  </TitlesOfParts>
  <Company>RR Donnelley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 Donnelley</dc:creator>
  <cp:lastModifiedBy>RR Donnelley</cp:lastModifiedBy>
  <cp:revision>36</cp:revision>
  <dcterms:created xsi:type="dcterms:W3CDTF">2013-09-27T19:23:37Z</dcterms:created>
  <dcterms:modified xsi:type="dcterms:W3CDTF">2013-09-28T12:31:31Z</dcterms:modified>
</cp:coreProperties>
</file>